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0"/>
  </p:notesMasterIdLst>
  <p:sldIdLst>
    <p:sldId id="256" r:id="rId3"/>
    <p:sldId id="141168938" r:id="rId4"/>
    <p:sldId id="257" r:id="rId5"/>
    <p:sldId id="258" r:id="rId6"/>
    <p:sldId id="259" r:id="rId7"/>
    <p:sldId id="260" r:id="rId8"/>
    <p:sldId id="141168937" r:id="rId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5"/>
  </p:normalViewPr>
  <p:slideViewPr>
    <p:cSldViewPr snapToGrid="0" snapToObjects="1">
      <p:cViewPr varScale="1">
        <p:scale>
          <a:sx n="97" d="100"/>
          <a:sy n="97" d="100"/>
        </p:scale>
        <p:origin x="624"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E7F84-620D-1043-BF66-B98EEA98ACBC}" type="datetimeFigureOut">
              <a:rPr lang="es-MX" smtClean="0"/>
              <a:t>01/04/20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35745-3A3F-B94F-A252-B9E1AF135056}" type="slidenum">
              <a:rPr lang="es-MX" smtClean="0"/>
              <a:t>‹Nº›</a:t>
            </a:fld>
            <a:endParaRPr lang="es-MX"/>
          </a:p>
        </p:txBody>
      </p:sp>
    </p:spTree>
    <p:extLst>
      <p:ext uri="{BB962C8B-B14F-4D97-AF65-F5344CB8AC3E}">
        <p14:creationId xmlns:p14="http://schemas.microsoft.com/office/powerpoint/2010/main" val="3091440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3135745-3A3F-B94F-A252-B9E1AF135056}" type="slidenum">
              <a:rPr lang="es-MX" smtClean="0"/>
              <a:t>1</a:t>
            </a:fld>
            <a:endParaRPr lang="es-MX"/>
          </a:p>
        </p:txBody>
      </p:sp>
    </p:spTree>
    <p:extLst>
      <p:ext uri="{BB962C8B-B14F-4D97-AF65-F5344CB8AC3E}">
        <p14:creationId xmlns:p14="http://schemas.microsoft.com/office/powerpoint/2010/main" val="199561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742950" lvl="1" indent="-285750">
              <a:lnSpc>
                <a:spcPct val="120000"/>
              </a:lnSpc>
              <a:buFont typeface="Arial" panose="020B0604020202020204" pitchFamily="34" charset="0"/>
              <a:buChar char="•"/>
            </a:pPr>
            <a:r>
              <a:rPr lang="en-US" sz="1000" dirty="0"/>
              <a:t>FCI will only run as an add-on to Cloud Pak for Data, which in turn requires OpenShift.</a:t>
            </a:r>
          </a:p>
          <a:p>
            <a:pPr marL="742950" lvl="1" indent="-285750">
              <a:lnSpc>
                <a:spcPct val="120000"/>
              </a:lnSpc>
              <a:buFont typeface="Arial" panose="020B0604020202020204" pitchFamily="34" charset="0"/>
              <a:buChar char="•"/>
            </a:pPr>
            <a:r>
              <a:rPr lang="en-US" sz="1000" dirty="0"/>
              <a:t>FCI is NOT supported on a vanilla Kubernetes cluster or AWS EKS or any other Kubernetes as a service offering.</a:t>
            </a:r>
          </a:p>
          <a:p>
            <a:pPr marL="742950" lvl="1" indent="-285750">
              <a:lnSpc>
                <a:spcPct val="120000"/>
              </a:lnSpc>
              <a:buFont typeface="Arial" panose="020B0604020202020204" pitchFamily="34" charset="0"/>
              <a:buChar char="•"/>
            </a:pPr>
            <a:r>
              <a:rPr lang="en-US" sz="1000" dirty="0"/>
              <a:t>If a customer already has OpenShift, FCI will require Cloud Pak for Data installed on OpenShift first before it can be added as an add-on.</a:t>
            </a:r>
          </a:p>
          <a:p>
            <a:pPr marL="742950" lvl="1" indent="-285750">
              <a:lnSpc>
                <a:spcPct val="120000"/>
              </a:lnSpc>
              <a:buFont typeface="Arial" panose="020B0604020202020204" pitchFamily="34" charset="0"/>
              <a:buChar char="•"/>
            </a:pPr>
            <a:r>
              <a:rPr lang="en-US" sz="1000" dirty="0"/>
              <a:t>FCI is supported on any cloud that can run OpenShift – just install Cloud Pak for Data on OpenShift and add the FCI add-on. For clouds such as AWS and Azure, this means buying EC2 on AWS and virtual machines on Azure, installing OpenShift and Cloud Pak for Data on them and then installing the FCI add-on.</a:t>
            </a:r>
          </a:p>
          <a:p>
            <a:pPr marL="742950" lvl="1" indent="-285750">
              <a:lnSpc>
                <a:spcPct val="120000"/>
              </a:lnSpc>
              <a:buFont typeface="Arial" panose="020B0604020202020204" pitchFamily="34" charset="0"/>
              <a:buChar char="•"/>
            </a:pPr>
            <a:r>
              <a:rPr lang="en-US" sz="1200" dirty="0"/>
              <a:t>FCI sizing will constitute of: OpenShift (addition), Cloud Pak for Data (addition), FCI containers (no change), additional Cloud Pak for Data add-ons e.g. WSL/WML (addition).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044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tif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93D031-3C0D-2146-ABBC-820BBEAD1FC1}"/>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30E9EBA5-B497-4E49-AB7A-CD338DD4FF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B9CC844B-589B-1D49-A998-258FC14F98A9}"/>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0D61CD51-9A2C-4A4C-A65E-BAE9EF97CEB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DE15C41-A03A-3A43-B54E-5F6895011291}"/>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993966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CD214-9261-B749-B202-831300AA1B32}"/>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46272D78-A260-A04C-A8FB-AD121946D0E9}"/>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FD9B97C-A4D0-814D-89B6-47D204BE978E}"/>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614FD1BD-B006-C14B-B619-2C9014A4C1F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70C1965-193C-3F48-BAEB-3F82ABFC214B}"/>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234158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CD50BE7-68BA-6947-A7A0-2824BACD85F2}"/>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FC9D4ADB-8137-1548-9038-7CE042B254BC}"/>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912DC634-ECE2-1D4E-8C26-CF3D446AC1A9}"/>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7DAFCED1-981D-404F-A3EE-4C69E64845E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F71A839-740E-9B45-9F8E-9150A72F285F}"/>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189855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3" y="271711"/>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userDrawn="1"/>
        </p:nvPicPr>
        <p:blipFill>
          <a:blip r:embed="rId2" cstate="print">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5646662" y="538231"/>
            <a:ext cx="6535919" cy="6310344"/>
          </a:xfrm>
          <a:prstGeom prst="rect">
            <a:avLst/>
          </a:prstGeom>
        </p:spPr>
      </p:pic>
    </p:spTree>
    <p:extLst>
      <p:ext uri="{BB962C8B-B14F-4D97-AF65-F5344CB8AC3E}">
        <p14:creationId xmlns:p14="http://schemas.microsoft.com/office/powerpoint/2010/main" val="214424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extLst>
      <p:ext uri="{BB962C8B-B14F-4D97-AF65-F5344CB8AC3E}">
        <p14:creationId xmlns:p14="http://schemas.microsoft.com/office/powerpoint/2010/main" val="1126340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‹Nº›</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9327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11849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73765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426704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73738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34717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73CD47-2E5D-244F-B8CA-C93C1F840A15}"/>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F7D7524B-678F-C748-90D6-4D7827B55F1C}"/>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B83FDB4-7616-8148-9A19-29022839EC05}"/>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1F93542C-F777-F344-9887-217960342A2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F195C2B-27A6-D346-BEB8-5D2CC9E83ABE}"/>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3085179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86897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00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192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‹Nº›</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2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351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383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14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5663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82823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7455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C2AD6-143C-A24D-9222-F222406AA255}"/>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2C0B515A-5E7C-2A4B-9099-EADC227C9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CA50A235-F0A1-A34F-BF0F-B9E3F4B65A16}"/>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1D1805AF-D2CD-D64C-AFC0-95C25BE5D6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D9D8F1-73E4-D043-AAC3-82DF3A44853B}"/>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3098688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82587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00545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892780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2419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9829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149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87595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38374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429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467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7F3A0-D7F8-1D45-B57F-ED4F032CC7A7}"/>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EAF99FBA-BC84-F74E-84C5-B04C0D073801}"/>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745C8F49-8DF1-704B-84CF-B90B4112EEB2}"/>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CFEFC166-59C4-994A-AC86-CD67A2DA0CF5}"/>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6" name="Marcador de pie de página 5">
            <a:extLst>
              <a:ext uri="{FF2B5EF4-FFF2-40B4-BE49-F238E27FC236}">
                <a16:creationId xmlns:a16="http://schemas.microsoft.com/office/drawing/2014/main" id="{26506038-2324-2B43-A7F1-CBF163B8020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651A60A-1969-0C40-9325-EA9BFC3116A4}"/>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1127688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181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098013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209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290544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778507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437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‹Nº›</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350992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121762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D420EC8-F3A3-794D-AAA7-A79899CC1ECE}"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20933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3_Slide C">
    <p:spTree>
      <p:nvGrpSpPr>
        <p:cNvPr id="1" name=""/>
        <p:cNvGrpSpPr/>
        <p:nvPr/>
      </p:nvGrpSpPr>
      <p:grpSpPr>
        <a:xfrm>
          <a:off x="0" y="0"/>
          <a:ext cx="0" cy="0"/>
          <a:chOff x="0" y="0"/>
          <a:chExt cx="0" cy="0"/>
        </a:xfrm>
      </p:grpSpPr>
      <p:sp>
        <p:nvSpPr>
          <p:cNvPr id="9" name="Slide Number Placeholder 5"/>
          <p:cNvSpPr txBox="1">
            <a:spLocks/>
          </p:cNvSpPr>
          <p:nvPr userDrawn="1"/>
        </p:nvSpPr>
        <p:spPr>
          <a:xfrm>
            <a:off x="9042400" y="6468715"/>
            <a:ext cx="2844800" cy="365125"/>
          </a:xfrm>
          <a:prstGeom prst="rect">
            <a:avLst/>
          </a:prstGeom>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defRPr/>
            </a:pPr>
            <a:fld id="{A99A3044-14CE-2841-B4E9-A360D0D4FCDE}" type="slidenum">
              <a:rPr lang="en-US" altLang="en-US" sz="851" b="0" i="0" smtClean="0">
                <a:solidFill>
                  <a:srgbClr val="898989"/>
                </a:solidFill>
                <a:latin typeface="Arial" panose="020B0604020202020204" pitchFamily="34" charset="0"/>
              </a:rPr>
              <a:pPr algn="r" eaLnBrk="1" hangingPunct="1">
                <a:defRPr/>
              </a:pPr>
              <a:t>‹Nº›</a:t>
            </a:fld>
            <a:endParaRPr lang="en-US" altLang="en-US" sz="851" b="0" i="0" dirty="0">
              <a:solidFill>
                <a:srgbClr val="898989"/>
              </a:solidFill>
              <a:latin typeface="Arial" panose="020B0604020202020204" pitchFamily="34" charset="0"/>
            </a:endParaRPr>
          </a:p>
        </p:txBody>
      </p:sp>
      <p:sp>
        <p:nvSpPr>
          <p:cNvPr id="11" name="Rectangle 10"/>
          <p:cNvSpPr>
            <a:spLocks noChangeArrowheads="1"/>
          </p:cNvSpPr>
          <p:nvPr userDrawn="1"/>
        </p:nvSpPr>
        <p:spPr bwMode="auto">
          <a:xfrm>
            <a:off x="8763754" y="6544915"/>
            <a:ext cx="2717047" cy="2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altLang="en-US" sz="851" b="0" i="0" dirty="0">
                <a:solidFill>
                  <a:srgbClr val="7F7F7F"/>
                </a:solidFill>
                <a:latin typeface="Arial" panose="020B0604020202020204" pitchFamily="34" charset="0"/>
                <a:ea typeface="Calibri" pitchFamily="34" charset="0"/>
                <a:cs typeface="Times New Roman" pitchFamily="18" charset="0"/>
              </a:rPr>
              <a:t>CONFIDENTIAL</a:t>
            </a:r>
          </a:p>
        </p:txBody>
      </p:sp>
      <p:sp>
        <p:nvSpPr>
          <p:cNvPr id="31" name="Content Placeholder 2">
            <a:extLst>
              <a:ext uri="{FF2B5EF4-FFF2-40B4-BE49-F238E27FC236}">
                <a16:creationId xmlns:a16="http://schemas.microsoft.com/office/drawing/2014/main" id="{80758E87-C144-2E4A-9793-73B97DDEF386}"/>
              </a:ext>
            </a:extLst>
          </p:cNvPr>
          <p:cNvSpPr>
            <a:spLocks noGrp="1"/>
          </p:cNvSpPr>
          <p:nvPr>
            <p:ph idx="1"/>
          </p:nvPr>
        </p:nvSpPr>
        <p:spPr>
          <a:xfrm>
            <a:off x="406400" y="986087"/>
            <a:ext cx="11379200" cy="4800600"/>
          </a:xfrm>
          <a:prstGeom prst="rect">
            <a:avLst/>
          </a:prstGeom>
        </p:spPr>
        <p:txBody>
          <a:bodyPr/>
          <a:lstStyle>
            <a:lvl1pPr marL="0" indent="0">
              <a:lnSpc>
                <a:spcPct val="114000"/>
              </a:lnSpc>
              <a:spcBef>
                <a:spcPts val="0"/>
              </a:spcBef>
              <a:spcAft>
                <a:spcPts val="600"/>
              </a:spcAft>
              <a:buClr>
                <a:srgbClr val="009581"/>
              </a:buClr>
              <a:buNone/>
              <a:defRPr sz="1600" b="1" baseline="0">
                <a:latin typeface="Arial" panose="020B0604020202020204" pitchFamily="34" charset="0"/>
                <a:cs typeface="Arial" pitchFamily="34" charset="0"/>
              </a:defRPr>
            </a:lvl1pPr>
            <a:lvl2pPr>
              <a:buClr>
                <a:srgbClr val="366698"/>
              </a:buClr>
              <a:defRPr sz="2000" baseline="0">
                <a:latin typeface="+mj-lt"/>
                <a:cs typeface="Arial" pitchFamily="34" charset="0"/>
              </a:defRPr>
            </a:lvl2pPr>
            <a:lvl3pPr>
              <a:buClr>
                <a:srgbClr val="366698"/>
              </a:buClr>
              <a:defRPr sz="1800" baseline="0">
                <a:latin typeface="+mj-lt"/>
                <a:cs typeface="Arial" pitchFamily="34" charset="0"/>
              </a:defRPr>
            </a:lvl3pPr>
            <a:lvl4pPr>
              <a:buClr>
                <a:srgbClr val="366698"/>
              </a:buClr>
              <a:defRPr sz="1800" baseline="0">
                <a:latin typeface="+mj-lt"/>
                <a:cs typeface="Arial" pitchFamily="34" charset="0"/>
              </a:defRPr>
            </a:lvl4pPr>
            <a:lvl5pPr>
              <a:buClr>
                <a:srgbClr val="366698"/>
              </a:buClr>
              <a:buFont typeface="Arial" pitchFamily="34" charset="0"/>
              <a:buChar char="•"/>
              <a:defRPr sz="1800" baseline="0">
                <a:latin typeface="+mj-lt"/>
                <a:cs typeface="Arial" pitchFamily="34" charset="0"/>
              </a:defRPr>
            </a:lvl5pPr>
          </a:lstStyle>
          <a:p>
            <a:pPr lvl="0"/>
            <a:r>
              <a:rPr lang="en-US" dirty="0"/>
              <a:t>Edit Master text styles</a:t>
            </a:r>
          </a:p>
        </p:txBody>
      </p:sp>
      <p:sp>
        <p:nvSpPr>
          <p:cNvPr id="32" name="Text Placeholder 11">
            <a:extLst>
              <a:ext uri="{FF2B5EF4-FFF2-40B4-BE49-F238E27FC236}">
                <a16:creationId xmlns:a16="http://schemas.microsoft.com/office/drawing/2014/main" id="{44260A4C-A702-174F-8E81-A2474A0D517D}"/>
              </a:ext>
            </a:extLst>
          </p:cNvPr>
          <p:cNvSpPr>
            <a:spLocks noGrp="1"/>
          </p:cNvSpPr>
          <p:nvPr>
            <p:ph type="body" sz="quarter" idx="11"/>
          </p:nvPr>
        </p:nvSpPr>
        <p:spPr>
          <a:xfrm>
            <a:off x="406400" y="6372"/>
            <a:ext cx="11379200" cy="827315"/>
          </a:xfrm>
          <a:prstGeom prst="rect">
            <a:avLst/>
          </a:prstGeom>
        </p:spPr>
        <p:txBody>
          <a:bodyPr anchor="b" anchorCtr="0"/>
          <a:lstStyle>
            <a:lvl1pPr marL="0" indent="0">
              <a:spcBef>
                <a:spcPts val="0"/>
              </a:spcBef>
              <a:buNone/>
              <a:tabLst/>
              <a:defRPr sz="2400" b="1" baseline="0">
                <a:solidFill>
                  <a:schemeClr val="accent1"/>
                </a:solidFill>
                <a:latin typeface="Arial" panose="020B0604020202020204" pitchFamily="34" charset="0"/>
                <a:cs typeface="Arial" panose="020B0604020202020204" pitchFamily="34" charset="0"/>
              </a:defRPr>
            </a:lvl1pPr>
            <a:lvl2pPr>
              <a:spcBef>
                <a:spcPts val="0"/>
              </a:spcBef>
              <a:buNone/>
              <a:defRPr sz="2400" b="1">
                <a:solidFill>
                  <a:schemeClr val="tx2"/>
                </a:solidFill>
              </a:defRPr>
            </a:lvl2pPr>
            <a:lvl3pPr>
              <a:spcBef>
                <a:spcPts val="0"/>
              </a:spcBef>
              <a:buNone/>
              <a:defRPr sz="2400" b="1">
                <a:solidFill>
                  <a:schemeClr val="tx2"/>
                </a:solidFill>
              </a:defRPr>
            </a:lvl3pPr>
            <a:lvl4pPr>
              <a:spcBef>
                <a:spcPts val="0"/>
              </a:spcBef>
              <a:buNone/>
              <a:defRPr sz="2400" b="1">
                <a:solidFill>
                  <a:schemeClr val="tx2"/>
                </a:solidFill>
              </a:defRPr>
            </a:lvl4pPr>
            <a:lvl5pPr>
              <a:spcBef>
                <a:spcPts val="0"/>
              </a:spcBef>
              <a:buNone/>
              <a:defRPr sz="2400" b="1">
                <a:solidFill>
                  <a:schemeClr val="tx2"/>
                </a:solidFill>
              </a:defRPr>
            </a:lvl5pPr>
          </a:lstStyle>
          <a:p>
            <a:pPr lvl="0"/>
            <a:r>
              <a:rPr lang="en-US" dirty="0"/>
              <a:t>Edit Master text styles</a:t>
            </a:r>
          </a:p>
        </p:txBody>
      </p:sp>
    </p:spTree>
    <p:extLst>
      <p:ext uri="{BB962C8B-B14F-4D97-AF65-F5344CB8AC3E}">
        <p14:creationId xmlns:p14="http://schemas.microsoft.com/office/powerpoint/2010/main" val="19978336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110E-B3CE-9144-A306-40D97DB5761C}"/>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1C22DC70-4B94-6446-B508-4B8CB578D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4D6911B-68FF-5843-BCEC-16F7FF2B712C}"/>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00258381-F649-7046-9A97-E3F407C3C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261E4C4-CE50-6D42-8EB2-8FFC7DDA22CC}"/>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076B389E-DB6C-274A-B9DD-36388731BEF6}"/>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8" name="Marcador de pie de página 7">
            <a:extLst>
              <a:ext uri="{FF2B5EF4-FFF2-40B4-BE49-F238E27FC236}">
                <a16:creationId xmlns:a16="http://schemas.microsoft.com/office/drawing/2014/main" id="{60914134-279E-0D44-9AEE-DCEA6078D31D}"/>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BD607500-9F81-B14C-A341-622F48A5EBDE}"/>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9912266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Rectangle 52"/>
          <p:cNvSpPr>
            <a:spLocks noGrp="1" noChangeArrowheads="1"/>
          </p:cNvSpPr>
          <p:nvPr>
            <p:ph type="sldNum" sz="quarter" idx="4"/>
          </p:nvPr>
        </p:nvSpPr>
        <p:spPr>
          <a:xfrm>
            <a:off x="9144001" y="6498701"/>
            <a:ext cx="2832100" cy="228600"/>
          </a:xfrm>
          <a:prstGeom prst="rect">
            <a:avLst/>
          </a:prstGeom>
        </p:spPr>
        <p:txBody>
          <a:bodyPr vert="horz" wrap="square" lIns="91413" tIns="45708" rIns="91413" bIns="45708" numCol="1" anchor="t" anchorCtr="0" compatLnSpc="1">
            <a:prstTxWarp prst="textNoShape">
              <a:avLst/>
            </a:prstTxWarp>
          </a:bodyPr>
          <a:lstStyle>
            <a:lvl1pPr>
              <a:defRPr lang="en-US" altLang="ja-JP" sz="1067" smtClean="0"/>
            </a:lvl1pPr>
          </a:lstStyle>
          <a:p>
            <a:pPr algn="r"/>
            <a:fld id="{5136B3BB-1E61-4858-A78B-A602CA3C4C04}" type="slidenum">
              <a:rPr lang="en-US" smtClean="0"/>
              <a:pPr algn="r"/>
              <a:t>‹Nº›</a:t>
            </a:fld>
            <a:endParaRPr lang="en-US" dirty="0"/>
          </a:p>
        </p:txBody>
      </p:sp>
    </p:spTree>
    <p:extLst>
      <p:ext uri="{BB962C8B-B14F-4D97-AF65-F5344CB8AC3E}">
        <p14:creationId xmlns:p14="http://schemas.microsoft.com/office/powerpoint/2010/main" val="24897642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Slide C">
    <p:spTree>
      <p:nvGrpSpPr>
        <p:cNvPr id="1" name=""/>
        <p:cNvGrpSpPr/>
        <p:nvPr/>
      </p:nvGrpSpPr>
      <p:grpSpPr>
        <a:xfrm>
          <a:off x="0" y="0"/>
          <a:ext cx="0" cy="0"/>
          <a:chOff x="0" y="0"/>
          <a:chExt cx="0" cy="0"/>
        </a:xfrm>
      </p:grpSpPr>
      <p:sp>
        <p:nvSpPr>
          <p:cNvPr id="9" name="Slide Number Placeholder 5"/>
          <p:cNvSpPr txBox="1">
            <a:spLocks/>
          </p:cNvSpPr>
          <p:nvPr userDrawn="1"/>
        </p:nvSpPr>
        <p:spPr>
          <a:xfrm>
            <a:off x="9042400" y="6468715"/>
            <a:ext cx="2844800" cy="365125"/>
          </a:xfrm>
          <a:prstGeom prst="rect">
            <a:avLst/>
          </a:prstGeom>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defRPr/>
            </a:pPr>
            <a:fld id="{A99A3044-14CE-2841-B4E9-A360D0D4FCDE}" type="slidenum">
              <a:rPr lang="en-US" altLang="en-US" sz="851" b="0" i="0" smtClean="0">
                <a:solidFill>
                  <a:srgbClr val="898989"/>
                </a:solidFill>
                <a:latin typeface="Arial" panose="020B0604020202020204" pitchFamily="34" charset="0"/>
              </a:rPr>
              <a:pPr algn="r" eaLnBrk="1" hangingPunct="1">
                <a:defRPr/>
              </a:pPr>
              <a:t>‹Nº›</a:t>
            </a:fld>
            <a:endParaRPr lang="en-US" altLang="en-US" sz="851" b="0" i="0" dirty="0">
              <a:solidFill>
                <a:srgbClr val="898989"/>
              </a:solidFill>
              <a:latin typeface="Arial" panose="020B0604020202020204" pitchFamily="34" charset="0"/>
            </a:endParaRPr>
          </a:p>
        </p:txBody>
      </p:sp>
      <p:sp>
        <p:nvSpPr>
          <p:cNvPr id="11" name="Rectangle 10"/>
          <p:cNvSpPr>
            <a:spLocks noChangeArrowheads="1"/>
          </p:cNvSpPr>
          <p:nvPr userDrawn="1"/>
        </p:nvSpPr>
        <p:spPr bwMode="auto">
          <a:xfrm>
            <a:off x="8763754" y="6544915"/>
            <a:ext cx="2717047" cy="2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altLang="en-US" sz="851" b="0" i="0" dirty="0">
                <a:solidFill>
                  <a:srgbClr val="7F7F7F"/>
                </a:solidFill>
                <a:latin typeface="Arial" panose="020B0604020202020204" pitchFamily="34" charset="0"/>
                <a:ea typeface="Calibri" pitchFamily="34" charset="0"/>
                <a:cs typeface="Times New Roman" pitchFamily="18" charset="0"/>
              </a:rPr>
              <a:t>CONFIDENTIAL</a:t>
            </a:r>
          </a:p>
        </p:txBody>
      </p:sp>
      <p:sp>
        <p:nvSpPr>
          <p:cNvPr id="14" name="Slide Number Placeholder 5"/>
          <p:cNvSpPr>
            <a:spLocks noGrp="1"/>
          </p:cNvSpPr>
          <p:nvPr userDrawn="1">
            <p:ph type="sldNum" sz="quarter" idx="12"/>
          </p:nvPr>
        </p:nvSpPr>
        <p:spPr>
          <a:xfrm>
            <a:off x="11887115" y="6585832"/>
            <a:ext cx="85" cy="130891"/>
          </a:xfrm>
          <a:prstGeom prst="rect">
            <a:avLst/>
          </a:prstGeom>
        </p:spPr>
        <p:txBody>
          <a:bodyPr/>
          <a:lstStyle>
            <a:lvl1pPr>
              <a:defRPr sz="851" b="1" smtClean="0"/>
            </a:lvl1pPr>
          </a:lstStyle>
          <a:p>
            <a:pPr>
              <a:defRPr/>
            </a:pPr>
            <a:endParaRPr lang="en-US" altLang="en-US" dirty="0"/>
          </a:p>
        </p:txBody>
      </p:sp>
      <p:sp>
        <p:nvSpPr>
          <p:cNvPr id="19" name="Rectangle 18">
            <a:extLst>
              <a:ext uri="{FF2B5EF4-FFF2-40B4-BE49-F238E27FC236}">
                <a16:creationId xmlns:a16="http://schemas.microsoft.com/office/drawing/2014/main" id="{972D0F7F-F2C0-6F44-913F-24C6DDFE1608}"/>
              </a:ext>
            </a:extLst>
          </p:cNvPr>
          <p:cNvSpPr/>
          <p:nvPr userDrawn="1"/>
        </p:nvSpPr>
        <p:spPr>
          <a:xfrm>
            <a:off x="0" y="0"/>
            <a:ext cx="12192000" cy="4572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Arial" panose="020B0604020202020204" pitchFamily="34" charset="0"/>
            </a:endParaRPr>
          </a:p>
        </p:txBody>
      </p:sp>
      <p:grpSp>
        <p:nvGrpSpPr>
          <p:cNvPr id="20" name="Group 19">
            <a:extLst>
              <a:ext uri="{FF2B5EF4-FFF2-40B4-BE49-F238E27FC236}">
                <a16:creationId xmlns:a16="http://schemas.microsoft.com/office/drawing/2014/main" id="{5BFED9BA-35D8-964A-BB7F-6A94A10353D3}"/>
              </a:ext>
            </a:extLst>
          </p:cNvPr>
          <p:cNvGrpSpPr/>
          <p:nvPr userDrawn="1"/>
        </p:nvGrpSpPr>
        <p:grpSpPr>
          <a:xfrm>
            <a:off x="0" y="0"/>
            <a:ext cx="12192000" cy="457200"/>
            <a:chOff x="0" y="0"/>
            <a:chExt cx="9144000" cy="457200"/>
          </a:xfrm>
        </p:grpSpPr>
        <p:cxnSp>
          <p:nvCxnSpPr>
            <p:cNvPr id="21" name="Straight Connector 20">
              <a:extLst>
                <a:ext uri="{FF2B5EF4-FFF2-40B4-BE49-F238E27FC236}">
                  <a16:creationId xmlns:a16="http://schemas.microsoft.com/office/drawing/2014/main" id="{BD65E0DE-7D9E-BA48-861B-C0FC8D29E8FA}"/>
                </a:ext>
              </a:extLst>
            </p:cNvPr>
            <p:cNvCxnSpPr/>
            <p:nvPr userDrawn="1"/>
          </p:nvCxnSpPr>
          <p:spPr>
            <a:xfrm>
              <a:off x="0" y="0"/>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69791F-1054-CC49-9676-FA5D5832CE4A}"/>
                </a:ext>
              </a:extLst>
            </p:cNvPr>
            <p:cNvCxnSpPr/>
            <p:nvPr userDrawn="1"/>
          </p:nvCxnSpPr>
          <p:spPr>
            <a:xfrm>
              <a:off x="0" y="65314"/>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31A844-9C43-E14C-9339-E2640891AF20}"/>
                </a:ext>
              </a:extLst>
            </p:cNvPr>
            <p:cNvCxnSpPr/>
            <p:nvPr userDrawn="1"/>
          </p:nvCxnSpPr>
          <p:spPr>
            <a:xfrm>
              <a:off x="0" y="195942"/>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0337B9-48C4-9746-9168-D9BD3D3C9C29}"/>
                </a:ext>
              </a:extLst>
            </p:cNvPr>
            <p:cNvCxnSpPr/>
            <p:nvPr userDrawn="1"/>
          </p:nvCxnSpPr>
          <p:spPr>
            <a:xfrm>
              <a:off x="0" y="130628"/>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14B91B-CE9B-5B48-A4DD-5311E6282232}"/>
                </a:ext>
              </a:extLst>
            </p:cNvPr>
            <p:cNvCxnSpPr/>
            <p:nvPr userDrawn="1"/>
          </p:nvCxnSpPr>
          <p:spPr>
            <a:xfrm>
              <a:off x="0" y="261256"/>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B1B298-3905-0F40-BBCC-C041B082CCCF}"/>
                </a:ext>
              </a:extLst>
            </p:cNvPr>
            <p:cNvCxnSpPr/>
            <p:nvPr userDrawn="1"/>
          </p:nvCxnSpPr>
          <p:spPr>
            <a:xfrm>
              <a:off x="0" y="326570"/>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8EF2B0-B137-2B4D-A964-F6F055A8A810}"/>
                </a:ext>
              </a:extLst>
            </p:cNvPr>
            <p:cNvCxnSpPr/>
            <p:nvPr userDrawn="1"/>
          </p:nvCxnSpPr>
          <p:spPr>
            <a:xfrm>
              <a:off x="0" y="391884"/>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2C181D-E81B-4B45-B4AF-3664CD20042D}"/>
                </a:ext>
              </a:extLst>
            </p:cNvPr>
            <p:cNvCxnSpPr/>
            <p:nvPr userDrawn="1"/>
          </p:nvCxnSpPr>
          <p:spPr>
            <a:xfrm>
              <a:off x="0" y="457200"/>
              <a:ext cx="9144000" cy="0"/>
            </a:xfrm>
            <a:prstGeom prst="line">
              <a:avLst/>
            </a:prstGeom>
            <a:ln>
              <a:solidFill>
                <a:srgbClr val="515E98"/>
              </a:solidFill>
            </a:ln>
          </p:spPr>
          <p:style>
            <a:lnRef idx="1">
              <a:schemeClr val="accent1"/>
            </a:lnRef>
            <a:fillRef idx="0">
              <a:schemeClr val="accent1"/>
            </a:fillRef>
            <a:effectRef idx="0">
              <a:schemeClr val="accent1"/>
            </a:effectRef>
            <a:fontRef idx="minor">
              <a:schemeClr val="tx1"/>
            </a:fontRef>
          </p:style>
        </p:cxnSp>
      </p:grpSp>
      <p:sp>
        <p:nvSpPr>
          <p:cNvPr id="31" name="Content Placeholder 2">
            <a:extLst>
              <a:ext uri="{FF2B5EF4-FFF2-40B4-BE49-F238E27FC236}">
                <a16:creationId xmlns:a16="http://schemas.microsoft.com/office/drawing/2014/main" id="{80758E87-C144-2E4A-9793-73B97DDEF386}"/>
              </a:ext>
            </a:extLst>
          </p:cNvPr>
          <p:cNvSpPr>
            <a:spLocks noGrp="1"/>
          </p:cNvSpPr>
          <p:nvPr>
            <p:ph idx="1"/>
          </p:nvPr>
        </p:nvSpPr>
        <p:spPr>
          <a:xfrm>
            <a:off x="406400" y="1447800"/>
            <a:ext cx="11379200" cy="4800600"/>
          </a:xfrm>
          <a:prstGeom prst="rect">
            <a:avLst/>
          </a:prstGeom>
        </p:spPr>
        <p:txBody>
          <a:bodyPr/>
          <a:lstStyle>
            <a:lvl1pPr marL="228594" indent="-228594">
              <a:lnSpc>
                <a:spcPct val="114000"/>
              </a:lnSpc>
              <a:spcBef>
                <a:spcPts val="0"/>
              </a:spcBef>
              <a:spcAft>
                <a:spcPts val="1000"/>
              </a:spcAft>
              <a:buClr>
                <a:schemeClr val="tx2"/>
              </a:buClr>
              <a:defRPr sz="2200" baseline="0">
                <a:latin typeface="Arial" panose="020B0604020202020204" pitchFamily="34" charset="0"/>
                <a:cs typeface="Arial" pitchFamily="34" charset="0"/>
              </a:defRPr>
            </a:lvl1pPr>
            <a:lvl2pPr>
              <a:buClr>
                <a:srgbClr val="366698"/>
              </a:buClr>
              <a:defRPr sz="2000" baseline="0">
                <a:latin typeface="+mj-lt"/>
                <a:cs typeface="Arial" pitchFamily="34" charset="0"/>
              </a:defRPr>
            </a:lvl2pPr>
            <a:lvl3pPr>
              <a:buClr>
                <a:srgbClr val="366698"/>
              </a:buClr>
              <a:defRPr sz="1800" baseline="0">
                <a:latin typeface="+mj-lt"/>
                <a:cs typeface="Arial" pitchFamily="34" charset="0"/>
              </a:defRPr>
            </a:lvl3pPr>
            <a:lvl4pPr>
              <a:buClr>
                <a:srgbClr val="366698"/>
              </a:buClr>
              <a:defRPr sz="1800" baseline="0">
                <a:latin typeface="+mj-lt"/>
                <a:cs typeface="Arial" pitchFamily="34" charset="0"/>
              </a:defRPr>
            </a:lvl4pPr>
            <a:lvl5pPr>
              <a:buClr>
                <a:srgbClr val="366698"/>
              </a:buClr>
              <a:buFont typeface="Arial" pitchFamily="34" charset="0"/>
              <a:buChar char="•"/>
              <a:defRPr sz="1800" baseline="0">
                <a:latin typeface="+mj-lt"/>
                <a:cs typeface="Arial" pitchFamily="34" charset="0"/>
              </a:defRPr>
            </a:lvl5pPr>
          </a:lstStyle>
          <a:p>
            <a:pPr lvl="0"/>
            <a:r>
              <a:rPr lang="en-US" dirty="0"/>
              <a:t>Edit Master text styles</a:t>
            </a:r>
          </a:p>
        </p:txBody>
      </p:sp>
      <p:sp>
        <p:nvSpPr>
          <p:cNvPr id="32" name="Text Placeholder 11">
            <a:extLst>
              <a:ext uri="{FF2B5EF4-FFF2-40B4-BE49-F238E27FC236}">
                <a16:creationId xmlns:a16="http://schemas.microsoft.com/office/drawing/2014/main" id="{44260A4C-A702-174F-8E81-A2474A0D517D}"/>
              </a:ext>
            </a:extLst>
          </p:cNvPr>
          <p:cNvSpPr>
            <a:spLocks noGrp="1"/>
          </p:cNvSpPr>
          <p:nvPr>
            <p:ph type="body" sz="quarter" idx="11"/>
          </p:nvPr>
        </p:nvSpPr>
        <p:spPr>
          <a:xfrm>
            <a:off x="406400" y="468085"/>
            <a:ext cx="11379200" cy="827315"/>
          </a:xfrm>
          <a:prstGeom prst="rect">
            <a:avLst/>
          </a:prstGeom>
        </p:spPr>
        <p:txBody>
          <a:bodyPr anchor="b" anchorCtr="0"/>
          <a:lstStyle>
            <a:lvl1pPr marL="0" indent="0">
              <a:spcBef>
                <a:spcPts val="0"/>
              </a:spcBef>
              <a:buNone/>
              <a:tabLst/>
              <a:defRPr sz="2400" b="1" baseline="0">
                <a:solidFill>
                  <a:schemeClr val="tx2"/>
                </a:solidFill>
                <a:latin typeface="Arial" panose="020B0604020202020204" pitchFamily="34" charset="0"/>
                <a:cs typeface="Arial" panose="020B0604020202020204" pitchFamily="34" charset="0"/>
              </a:defRPr>
            </a:lvl1pPr>
            <a:lvl2pPr>
              <a:spcBef>
                <a:spcPts val="0"/>
              </a:spcBef>
              <a:buNone/>
              <a:defRPr sz="2400" b="1">
                <a:solidFill>
                  <a:schemeClr val="tx2"/>
                </a:solidFill>
              </a:defRPr>
            </a:lvl2pPr>
            <a:lvl3pPr>
              <a:spcBef>
                <a:spcPts val="0"/>
              </a:spcBef>
              <a:buNone/>
              <a:defRPr sz="2400" b="1">
                <a:solidFill>
                  <a:schemeClr val="tx2"/>
                </a:solidFill>
              </a:defRPr>
            </a:lvl3pPr>
            <a:lvl4pPr>
              <a:spcBef>
                <a:spcPts val="0"/>
              </a:spcBef>
              <a:buNone/>
              <a:defRPr sz="2400" b="1">
                <a:solidFill>
                  <a:schemeClr val="tx2"/>
                </a:solidFill>
              </a:defRPr>
            </a:lvl4pPr>
            <a:lvl5pPr>
              <a:spcBef>
                <a:spcPts val="0"/>
              </a:spcBef>
              <a:buNone/>
              <a:defRPr sz="2400" b="1">
                <a:solidFill>
                  <a:schemeClr val="tx2"/>
                </a:solidFill>
              </a:defRPr>
            </a:lvl5pPr>
          </a:lstStyle>
          <a:p>
            <a:pPr lvl="0"/>
            <a:r>
              <a:rPr lang="en-US" dirty="0"/>
              <a:t>Edit Master text styles</a:t>
            </a:r>
          </a:p>
        </p:txBody>
      </p:sp>
      <p:sp>
        <p:nvSpPr>
          <p:cNvPr id="30" name="Rectangle 29">
            <a:extLst>
              <a:ext uri="{FF2B5EF4-FFF2-40B4-BE49-F238E27FC236}">
                <a16:creationId xmlns:a16="http://schemas.microsoft.com/office/drawing/2014/main" id="{EABC11F3-68E5-9740-B0ED-5FF8F9777EC0}"/>
              </a:ext>
            </a:extLst>
          </p:cNvPr>
          <p:cNvSpPr>
            <a:spLocks noChangeArrowheads="1"/>
          </p:cNvSpPr>
          <p:nvPr userDrawn="1"/>
        </p:nvSpPr>
        <p:spPr bwMode="auto">
          <a:xfrm>
            <a:off x="406400" y="6539339"/>
            <a:ext cx="3079184" cy="2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defRPr/>
            </a:pPr>
            <a:r>
              <a:rPr lang="en-GB" altLang="en-US" sz="851" b="0" i="0" dirty="0">
                <a:solidFill>
                  <a:srgbClr val="7F7F7F"/>
                </a:solidFill>
                <a:latin typeface="Arial" panose="020B0604020202020204" pitchFamily="34" charset="0"/>
                <a:ea typeface="Calibri" pitchFamily="34" charset="0"/>
              </a:rPr>
              <a:t>PROMONTORY + WATSON</a:t>
            </a:r>
            <a:r>
              <a:rPr lang="en-GB" altLang="en-US" sz="851" b="0" i="0" baseline="0" dirty="0">
                <a:solidFill>
                  <a:srgbClr val="7F7F7F"/>
                </a:solidFill>
                <a:latin typeface="Arial" panose="020B0604020202020204" pitchFamily="34" charset="0"/>
                <a:ea typeface="Calibri" pitchFamily="34" charset="0"/>
              </a:rPr>
              <a:t> FINANCIAL SERVICES</a:t>
            </a:r>
            <a:endParaRPr lang="en-GB" altLang="en-US" sz="851" b="0" i="0" dirty="0">
              <a:solidFill>
                <a:srgbClr val="7F7F7F"/>
              </a:solidFill>
              <a:latin typeface="Arial" panose="020B0604020202020204" pitchFamily="34" charset="0"/>
              <a:ea typeface="Calibri" pitchFamily="34" charset="0"/>
            </a:endParaRPr>
          </a:p>
        </p:txBody>
      </p:sp>
    </p:spTree>
    <p:extLst>
      <p:ext uri="{BB962C8B-B14F-4D97-AF65-F5344CB8AC3E}">
        <p14:creationId xmlns:p14="http://schemas.microsoft.com/office/powerpoint/2010/main" val="817498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38022" y="355495"/>
            <a:ext cx="10564255" cy="618268"/>
          </a:xfrm>
        </p:spPr>
        <p:txBody>
          <a:bodyPr>
            <a:normAutofit/>
          </a:bodyPr>
          <a:lstStyle>
            <a:lvl1pPr marL="0" indent="0">
              <a:buNone/>
              <a:defRPr sz="2577">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630087" y="1190495"/>
            <a:ext cx="10825443" cy="5048260"/>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6258" y="2533"/>
            <a:ext cx="1095743" cy="1095743"/>
          </a:xfrm>
          <a:prstGeom prst="rect">
            <a:avLst/>
          </a:prstGeom>
        </p:spPr>
      </p:pic>
      <p:cxnSp>
        <p:nvCxnSpPr>
          <p:cNvPr id="13" name="Straight Connector 12"/>
          <p:cNvCxnSpPr/>
          <p:nvPr userDrawn="1"/>
        </p:nvCxnSpPr>
        <p:spPr>
          <a:xfrm flipV="1">
            <a:off x="164429" y="891587"/>
            <a:ext cx="11225259"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 y="809386"/>
            <a:ext cx="164401" cy="164401"/>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839" fontAlgn="auto">
              <a:spcBef>
                <a:spcPts val="0"/>
              </a:spcBef>
              <a:spcAft>
                <a:spcPts val="0"/>
              </a:spcAft>
            </a:pPr>
            <a:endParaRPr lang="en-US" sz="1657">
              <a:solidFill>
                <a:prstClr val="white"/>
              </a:solidFill>
            </a:endParaRPr>
          </a:p>
        </p:txBody>
      </p:sp>
      <p:pic>
        <p:nvPicPr>
          <p:cNvPr id="10" name="Picture 9">
            <a:extLst>
              <a:ext uri="{FF2B5EF4-FFF2-40B4-BE49-F238E27FC236}">
                <a16:creationId xmlns:a16="http://schemas.microsoft.com/office/drawing/2014/main" id="{AE2204B6-41D7-C141-BF93-8F476DA4EDE6}"/>
              </a:ext>
            </a:extLst>
          </p:cNvPr>
          <p:cNvPicPr>
            <a:picLocks noChangeAspect="1"/>
          </p:cNvPicPr>
          <p:nvPr userDrawn="1"/>
        </p:nvPicPr>
        <p:blipFill>
          <a:blip r:embed="rId3"/>
          <a:stretch>
            <a:fillRect/>
          </a:stretch>
        </p:blipFill>
        <p:spPr>
          <a:xfrm>
            <a:off x="11815167" y="6553203"/>
            <a:ext cx="376863" cy="304800"/>
          </a:xfrm>
          <a:prstGeom prst="rect">
            <a:avLst/>
          </a:prstGeom>
        </p:spPr>
      </p:pic>
      <p:sp>
        <p:nvSpPr>
          <p:cNvPr id="12" name="Rectangle 11">
            <a:extLst>
              <a:ext uri="{FF2B5EF4-FFF2-40B4-BE49-F238E27FC236}">
                <a16:creationId xmlns:a16="http://schemas.microsoft.com/office/drawing/2014/main" id="{5BCA1CC4-836B-4148-A685-D6277C9ED5F1}"/>
              </a:ext>
            </a:extLst>
          </p:cNvPr>
          <p:cNvSpPr/>
          <p:nvPr userDrawn="1"/>
        </p:nvSpPr>
        <p:spPr>
          <a:xfrm>
            <a:off x="11731074" y="6536324"/>
            <a:ext cx="532247" cy="318998"/>
          </a:xfrm>
          <a:prstGeom prst="rect">
            <a:avLst/>
          </a:prstGeom>
        </p:spPr>
        <p:txBody>
          <a:bodyPr wrap="square">
            <a:spAutoFit/>
          </a:bodyPr>
          <a:lstStyle/>
          <a:p>
            <a:pPr algn="r" defTabSz="841839" fontAlgn="auto">
              <a:spcBef>
                <a:spcPts val="0"/>
              </a:spcBef>
              <a:spcAft>
                <a:spcPts val="0"/>
              </a:spcAft>
            </a:pPr>
            <a:fld id="{511001C0-A078-4734-91AA-CFEA3533A4DC}" type="slidenum">
              <a:rPr lang="en-US" sz="1473" smtClean="0">
                <a:solidFill>
                  <a:prstClr val="white"/>
                </a:solidFill>
                <a:latin typeface="Helvetica Neue" charset="0"/>
                <a:ea typeface="Helvetica Neue" charset="0"/>
                <a:cs typeface="Helvetica Neue" charset="0"/>
              </a:rPr>
              <a:pPr algn="r" defTabSz="841839" fontAlgn="auto">
                <a:spcBef>
                  <a:spcPts val="0"/>
                </a:spcBef>
                <a:spcAft>
                  <a:spcPts val="0"/>
                </a:spcAft>
              </a:pPr>
              <a:t>‹Nº›</a:t>
            </a:fld>
            <a:endParaRPr lang="en-US" sz="1473" dirty="0">
              <a:solidFill>
                <a:prstClr val="white"/>
              </a:solidFill>
              <a:latin typeface="Helvetica Neue" charset="0"/>
              <a:ea typeface="Helvetica Neue" charset="0"/>
              <a:cs typeface="Helvetica Neue" charset="0"/>
            </a:endParaRPr>
          </a:p>
        </p:txBody>
      </p:sp>
      <p:pic>
        <p:nvPicPr>
          <p:cNvPr id="15" name="Picture 14">
            <a:extLst>
              <a:ext uri="{FF2B5EF4-FFF2-40B4-BE49-F238E27FC236}">
                <a16:creationId xmlns:a16="http://schemas.microsoft.com/office/drawing/2014/main" id="{F9D9B9A0-94A6-6C41-AE68-A464664B4B54}"/>
              </a:ext>
            </a:extLst>
          </p:cNvPr>
          <p:cNvPicPr>
            <a:picLocks noChangeAspect="1"/>
          </p:cNvPicPr>
          <p:nvPr userDrawn="1"/>
        </p:nvPicPr>
        <p:blipFill rotWithShape="1">
          <a:blip r:embed="rId4" cstate="print">
            <a:alphaModFix amt="75000"/>
            <a:extLst>
              <a:ext uri="{28A0092B-C50C-407E-A947-70E740481C1C}">
                <a14:useLocalDpi xmlns:a14="http://schemas.microsoft.com/office/drawing/2010/main"/>
              </a:ext>
            </a:extLst>
          </a:blip>
          <a:srcRect/>
          <a:stretch/>
        </p:blipFill>
        <p:spPr>
          <a:xfrm>
            <a:off x="3493649" y="6492082"/>
            <a:ext cx="1252260" cy="345372"/>
          </a:xfrm>
          <a:prstGeom prst="rect">
            <a:avLst/>
          </a:prstGeom>
        </p:spPr>
      </p:pic>
      <p:sp>
        <p:nvSpPr>
          <p:cNvPr id="16" name="TextBox 15">
            <a:extLst>
              <a:ext uri="{FF2B5EF4-FFF2-40B4-BE49-F238E27FC236}">
                <a16:creationId xmlns:a16="http://schemas.microsoft.com/office/drawing/2014/main" id="{99DB86FF-9E14-DD4F-852E-D9E18B6ABAEE}"/>
              </a:ext>
            </a:extLst>
          </p:cNvPr>
          <p:cNvSpPr txBox="1"/>
          <p:nvPr userDrawn="1"/>
        </p:nvSpPr>
        <p:spPr>
          <a:xfrm>
            <a:off x="3217973" y="6581694"/>
            <a:ext cx="284052" cy="290529"/>
          </a:xfrm>
          <a:prstGeom prst="rect">
            <a:avLst/>
          </a:prstGeom>
          <a:noFill/>
        </p:spPr>
        <p:txBody>
          <a:bodyPr wrap="none" rtlCol="0">
            <a:spAutoFit/>
          </a:bodyPr>
          <a:lstStyle/>
          <a:p>
            <a:r>
              <a:rPr lang="en-US" sz="1288">
                <a:solidFill>
                  <a:srgbClr val="08486C"/>
                </a:solidFill>
              </a:rPr>
              <a:t>+</a:t>
            </a:r>
          </a:p>
        </p:txBody>
      </p:sp>
    </p:spTree>
    <p:extLst>
      <p:ext uri="{BB962C8B-B14F-4D97-AF65-F5344CB8AC3E}">
        <p14:creationId xmlns:p14="http://schemas.microsoft.com/office/powerpoint/2010/main" val="25538611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bove) + blan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06917" y="6291072"/>
            <a:ext cx="609600" cy="268224"/>
          </a:xfrm>
          <a:prstGeom prst="rect">
            <a:avLst/>
          </a:prstGeom>
        </p:spPr>
        <p:txBody>
          <a:bodyPr/>
          <a:lstStyle/>
          <a:p>
            <a:fld id="{E4DBDE34-E9B5-E04F-B662-69720E4BCB53}" type="slidenum">
              <a:rPr lang="en-US" smtClean="0"/>
              <a:pPr/>
              <a:t>‹Nº›</a:t>
            </a:fld>
            <a:endParaRPr lang="en-US" dirty="0"/>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21188049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F7D7-2CA4-4839-99B7-177219BFB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41CA6-543E-45F8-A8CE-9C736BD6AB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E7AE3-D397-4AC9-B523-606F6ADD530A}"/>
              </a:ext>
            </a:extLst>
          </p:cNvPr>
          <p:cNvSpPr>
            <a:spLocks noGrp="1"/>
          </p:cNvSpPr>
          <p:nvPr>
            <p:ph type="dt" sz="half" idx="10"/>
          </p:nvPr>
        </p:nvSpPr>
        <p:spPr/>
        <p:txBody>
          <a:bodyPr/>
          <a:lstStyle/>
          <a:p>
            <a:fld id="{745ED18C-366E-40A3-B44F-98045B310922}" type="datetimeFigureOut">
              <a:rPr lang="en-US" smtClean="0"/>
              <a:t>4/1/20</a:t>
            </a:fld>
            <a:endParaRPr lang="en-US"/>
          </a:p>
        </p:txBody>
      </p:sp>
      <p:sp>
        <p:nvSpPr>
          <p:cNvPr id="5" name="Footer Placeholder 4">
            <a:extLst>
              <a:ext uri="{FF2B5EF4-FFF2-40B4-BE49-F238E27FC236}">
                <a16:creationId xmlns:a16="http://schemas.microsoft.com/office/drawing/2014/main" id="{E00F61C5-1426-4DC6-A543-98F05F6F0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F219E-24F7-408B-AA41-0EC3A33FC224}"/>
              </a:ext>
            </a:extLst>
          </p:cNvPr>
          <p:cNvSpPr>
            <a:spLocks noGrp="1"/>
          </p:cNvSpPr>
          <p:nvPr>
            <p:ph type="sldNum" sz="quarter" idx="12"/>
          </p:nvPr>
        </p:nvSpPr>
        <p:spPr/>
        <p:txBody>
          <a:bodyPr/>
          <a:lstStyle/>
          <a:p>
            <a:fld id="{EF10A91B-7F60-4EAC-B920-BAD867A97356}" type="slidenum">
              <a:rPr lang="en-US" smtClean="0"/>
              <a:t>‹Nº›</a:t>
            </a:fld>
            <a:endParaRPr lang="en-US"/>
          </a:p>
        </p:txBody>
      </p:sp>
    </p:spTree>
    <p:extLst>
      <p:ext uri="{BB962C8B-B14F-4D97-AF65-F5344CB8AC3E}">
        <p14:creationId xmlns:p14="http://schemas.microsoft.com/office/powerpoint/2010/main" val="3786859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8" y="6143412"/>
            <a:ext cx="4847159"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4489561" y="1821788"/>
            <a:ext cx="3212881" cy="3214424"/>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74467694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C6A60-6528-7E49-BECB-DB604A243B40}"/>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861CE0ED-4D66-224A-8AD3-E7436B71A692}"/>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4" name="Marcador de pie de página 3">
            <a:extLst>
              <a:ext uri="{FF2B5EF4-FFF2-40B4-BE49-F238E27FC236}">
                <a16:creationId xmlns:a16="http://schemas.microsoft.com/office/drawing/2014/main" id="{1664CA1E-D8FA-3B4E-A5D3-02D7ACA7B6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BA0063A-F912-9F42-B69D-33A1C2B428D8}"/>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77445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BAA4970-46A2-D349-9402-B7DA79A8B3E7}"/>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3" name="Marcador de pie de página 2">
            <a:extLst>
              <a:ext uri="{FF2B5EF4-FFF2-40B4-BE49-F238E27FC236}">
                <a16:creationId xmlns:a16="http://schemas.microsoft.com/office/drawing/2014/main" id="{8A8389AF-2627-034F-B367-425A8931DA6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B573A7E-A0A5-5447-B843-07374379A6C8}"/>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405685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5ED61-6309-6B43-AAA8-A6F73552F78C}"/>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6172455B-AC5C-5F4C-B18B-15C2C98C4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8D3BE7FC-AA36-0F40-931C-595B56FCE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A1285317-EF59-1F49-AB8A-81B5FAA3C835}"/>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6" name="Marcador de pie de página 5">
            <a:extLst>
              <a:ext uri="{FF2B5EF4-FFF2-40B4-BE49-F238E27FC236}">
                <a16:creationId xmlns:a16="http://schemas.microsoft.com/office/drawing/2014/main" id="{2995D7FE-7CEA-F94C-9002-AA1FDE4E321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371D05D-6E50-9643-B25C-B316ACEB1B37}"/>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338068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6DEB6D-E8E1-CD40-8CBB-7870FFA6A97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2C5C546-D5A9-DF4D-8716-14267438A7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8A00D71-3749-B44E-822F-9AD437091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29CC33A3-4E49-6B4C-8C7E-71B6147517ED}"/>
              </a:ext>
            </a:extLst>
          </p:cNvPr>
          <p:cNvSpPr>
            <a:spLocks noGrp="1"/>
          </p:cNvSpPr>
          <p:nvPr>
            <p:ph type="dt" sz="half" idx="10"/>
          </p:nvPr>
        </p:nvSpPr>
        <p:spPr/>
        <p:txBody>
          <a:bodyPr/>
          <a:lstStyle/>
          <a:p>
            <a:fld id="{8F664FA9-E59F-3C49-A956-5967B1E3B70D}" type="datetimeFigureOut">
              <a:rPr lang="es-MX" smtClean="0"/>
              <a:t>01/04/20</a:t>
            </a:fld>
            <a:endParaRPr lang="es-MX"/>
          </a:p>
        </p:txBody>
      </p:sp>
      <p:sp>
        <p:nvSpPr>
          <p:cNvPr id="6" name="Marcador de pie de página 5">
            <a:extLst>
              <a:ext uri="{FF2B5EF4-FFF2-40B4-BE49-F238E27FC236}">
                <a16:creationId xmlns:a16="http://schemas.microsoft.com/office/drawing/2014/main" id="{50A1CB79-ED31-A749-8978-9944F5A8AD3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C7FAAB2-42FB-844F-ABFB-E9F1E6EF2468}"/>
              </a:ext>
            </a:extLst>
          </p:cNvPr>
          <p:cNvSpPr>
            <a:spLocks noGrp="1"/>
          </p:cNvSpPr>
          <p:nvPr>
            <p:ph type="sldNum" sz="quarter" idx="12"/>
          </p:nvPr>
        </p:nvSpPr>
        <p:spPr/>
        <p:txBody>
          <a:bodyPr/>
          <a:lstStyle/>
          <a:p>
            <a:fld id="{2B9493B3-0E29-8542-895C-47F12B301A9D}" type="slidenum">
              <a:rPr lang="es-MX" smtClean="0"/>
              <a:t>‹Nº›</a:t>
            </a:fld>
            <a:endParaRPr lang="es-MX"/>
          </a:p>
        </p:txBody>
      </p:sp>
    </p:spTree>
    <p:extLst>
      <p:ext uri="{BB962C8B-B14F-4D97-AF65-F5344CB8AC3E}">
        <p14:creationId xmlns:p14="http://schemas.microsoft.com/office/powerpoint/2010/main" val="4059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FBC00F-E20D-9D4A-A9B8-5E1F07C25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65302EDB-0C29-D640-B7A1-F8F5D5981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9AD7932-028C-A440-A01C-CEECE567C7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64FA9-E59F-3C49-A956-5967B1E3B70D}" type="datetimeFigureOut">
              <a:rPr lang="es-MX" smtClean="0"/>
              <a:t>01/04/20</a:t>
            </a:fld>
            <a:endParaRPr lang="es-MX"/>
          </a:p>
        </p:txBody>
      </p:sp>
      <p:sp>
        <p:nvSpPr>
          <p:cNvPr id="5" name="Marcador de pie de página 4">
            <a:extLst>
              <a:ext uri="{FF2B5EF4-FFF2-40B4-BE49-F238E27FC236}">
                <a16:creationId xmlns:a16="http://schemas.microsoft.com/office/drawing/2014/main" id="{96FFE6C2-A534-8C49-B491-9E431017C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DE9F3B6-065B-D44C-94BF-853344F1A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493B3-0E29-8542-895C-47F12B301A9D}" type="slidenum">
              <a:rPr lang="es-MX" smtClean="0"/>
              <a:t>‹Nº›</a:t>
            </a:fld>
            <a:endParaRPr lang="es-MX"/>
          </a:p>
        </p:txBody>
      </p:sp>
    </p:spTree>
    <p:extLst>
      <p:ext uri="{BB962C8B-B14F-4D97-AF65-F5344CB8AC3E}">
        <p14:creationId xmlns:p14="http://schemas.microsoft.com/office/powerpoint/2010/main" val="1117759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‹Nº›</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904160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14.xml"/><Relationship Id="rId6" Type="http://schemas.openxmlformats.org/officeDocument/2006/relationships/image" Target="../media/image18.sv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svg"/><Relationship Id="rId19"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20.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9C6AFA1-E808-8B45-B14C-B22E0E2836F6}"/>
              </a:ext>
            </a:extLst>
          </p:cNvPr>
          <p:cNvPicPr>
            <a:picLocks noChangeAspect="1"/>
          </p:cNvPicPr>
          <p:nvPr/>
        </p:nvPicPr>
        <p:blipFill rotWithShape="1">
          <a:blip r:embed="rId3">
            <a:alphaModFix amt="50000"/>
          </a:blip>
          <a:srcRect t="5377" b="2410"/>
          <a:stretch/>
        </p:blipFill>
        <p:spPr>
          <a:xfrm>
            <a:off x="20" y="1"/>
            <a:ext cx="12191980" cy="6857999"/>
          </a:xfrm>
          <a:prstGeom prst="rect">
            <a:avLst/>
          </a:prstGeom>
        </p:spPr>
      </p:pic>
      <p:sp>
        <p:nvSpPr>
          <p:cNvPr id="2" name="Título 1">
            <a:extLst>
              <a:ext uri="{FF2B5EF4-FFF2-40B4-BE49-F238E27FC236}">
                <a16:creationId xmlns:a16="http://schemas.microsoft.com/office/drawing/2014/main" id="{5CB70D92-D48C-984A-90D2-DA882014410E}"/>
              </a:ext>
            </a:extLst>
          </p:cNvPr>
          <p:cNvSpPr>
            <a:spLocks noGrp="1"/>
          </p:cNvSpPr>
          <p:nvPr>
            <p:ph type="ctrTitle"/>
          </p:nvPr>
        </p:nvSpPr>
        <p:spPr>
          <a:xfrm>
            <a:off x="1524000" y="1122362"/>
            <a:ext cx="9144000" cy="2900518"/>
          </a:xfrm>
        </p:spPr>
        <p:txBody>
          <a:bodyPr>
            <a:normAutofit/>
          </a:bodyPr>
          <a:lstStyle/>
          <a:p>
            <a:r>
              <a:rPr lang="es-MX" dirty="0">
                <a:solidFill>
                  <a:srgbClr val="FFFFFF"/>
                </a:solidFill>
              </a:rPr>
              <a:t>Bourbaki &amp; IBM</a:t>
            </a:r>
          </a:p>
        </p:txBody>
      </p:sp>
      <p:sp>
        <p:nvSpPr>
          <p:cNvPr id="3" name="Subtítulo 2">
            <a:extLst>
              <a:ext uri="{FF2B5EF4-FFF2-40B4-BE49-F238E27FC236}">
                <a16:creationId xmlns:a16="http://schemas.microsoft.com/office/drawing/2014/main" id="{BACEF13D-4618-DD43-854C-51326AD24AA8}"/>
              </a:ext>
            </a:extLst>
          </p:cNvPr>
          <p:cNvSpPr>
            <a:spLocks noGrp="1"/>
          </p:cNvSpPr>
          <p:nvPr>
            <p:ph type="subTitle" idx="1"/>
          </p:nvPr>
        </p:nvSpPr>
        <p:spPr>
          <a:xfrm>
            <a:off x="1524000" y="4159404"/>
            <a:ext cx="9144000" cy="1098395"/>
          </a:xfrm>
        </p:spPr>
        <p:txBody>
          <a:bodyPr>
            <a:normAutofit/>
          </a:bodyPr>
          <a:lstStyle/>
          <a:p>
            <a:r>
              <a:rPr lang="es-MX" dirty="0">
                <a:solidFill>
                  <a:srgbClr val="FFFFFF"/>
                </a:solidFill>
              </a:rPr>
              <a:t>Valores Atípicos</a:t>
            </a:r>
          </a:p>
        </p:txBody>
      </p:sp>
    </p:spTree>
    <p:extLst>
      <p:ext uri="{BB962C8B-B14F-4D97-AF65-F5344CB8AC3E}">
        <p14:creationId xmlns:p14="http://schemas.microsoft.com/office/powerpoint/2010/main" val="371031878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ABC401-0F21-844C-BA25-0ACB6785655D}"/>
              </a:ext>
            </a:extLst>
          </p:cNvPr>
          <p:cNvSpPr txBox="1"/>
          <p:nvPr/>
        </p:nvSpPr>
        <p:spPr>
          <a:xfrm>
            <a:off x="1431235" y="1841407"/>
            <a:ext cx="9329530" cy="3693319"/>
          </a:xfrm>
          <a:prstGeom prst="rect">
            <a:avLst/>
          </a:prstGeom>
          <a:noFill/>
        </p:spPr>
        <p:txBody>
          <a:bodyPr wrap="square" rtlCol="0">
            <a:spAutoFit/>
          </a:bodyPr>
          <a:lstStyle/>
          <a:p>
            <a:pPr marL="285750" indent="-285750">
              <a:buFont typeface="Arial" panose="020B0604020202020204" pitchFamily="34" charset="0"/>
              <a:buChar char="•"/>
            </a:pPr>
            <a:r>
              <a:rPr lang="es-MX" dirty="0">
                <a:latin typeface="IBM Plex Sans" panose="020B0503050203000203" pitchFamily="34" charset="0"/>
              </a:rPr>
              <a:t>Casos atípicos que surgen de un error de procedimiento, tales comola entrada de datos o un error de codificación. Estos casos atípicos deberían subsanarse en el filtrado de los datos, y si no se puede, deberían eliminarse del anáalisis o recodificarse como datos ausentes.</a:t>
            </a:r>
          </a:p>
          <a:p>
            <a:pPr marL="285750" indent="-285750">
              <a:buFont typeface="Arial" panose="020B0604020202020204" pitchFamily="34" charset="0"/>
              <a:buChar char="•"/>
            </a:pPr>
            <a:endParaRPr lang="es-MX" dirty="0">
              <a:latin typeface="IBM Plex Sans" panose="020B0503050203000203" pitchFamily="34" charset="0"/>
            </a:endParaRPr>
          </a:p>
          <a:p>
            <a:pPr marL="285750" indent="-285750">
              <a:buFont typeface="Arial" panose="020B0604020202020204" pitchFamily="34" charset="0"/>
              <a:buChar char="•"/>
            </a:pPr>
            <a:r>
              <a:rPr lang="es-MX" dirty="0">
                <a:latin typeface="IBM Plex Sans" panose="020B0503050203000203" pitchFamily="34" charset="0"/>
              </a:rPr>
              <a:t>Observacion que ocurre como consecuencia de un acontecimiento ex-traordinario. En este caso, el outlier no representa ningún segmento válido de la población y puede ser eliminado del anáalisis.</a:t>
            </a:r>
          </a:p>
          <a:p>
            <a:pPr marL="285750" indent="-285750">
              <a:buFont typeface="Arial" panose="020B0604020202020204" pitchFamily="34" charset="0"/>
              <a:buChar char="•"/>
            </a:pPr>
            <a:endParaRPr lang="es-MX" dirty="0">
              <a:latin typeface="IBM Plex Sans" panose="020B0503050203000203" pitchFamily="34" charset="0"/>
            </a:endParaRPr>
          </a:p>
          <a:p>
            <a:pPr marL="285750" indent="-285750">
              <a:buFont typeface="Arial" panose="020B0604020202020204" pitchFamily="34" charset="0"/>
              <a:buChar char="•"/>
            </a:pPr>
            <a:r>
              <a:rPr lang="es-MX" dirty="0">
                <a:latin typeface="IBM Plex Sans" panose="020B0503050203000203" pitchFamily="34" charset="0"/>
              </a:rPr>
              <a:t>Observaciones cuyos valores caen dentro del rango de las variables ob-servadas pero que son únicas en la combinación de los valores de dichas variables. Estas observaciones deberían ser retenidas en el análisis pero estudiando que influencia ejercen en los procesos de estimación de los modelos considerados.</a:t>
            </a:r>
          </a:p>
        </p:txBody>
      </p:sp>
      <p:sp>
        <p:nvSpPr>
          <p:cNvPr id="3" name="CuadroTexto 2">
            <a:extLst>
              <a:ext uri="{FF2B5EF4-FFF2-40B4-BE49-F238E27FC236}">
                <a16:creationId xmlns:a16="http://schemas.microsoft.com/office/drawing/2014/main" id="{3050A154-0398-A146-A37B-D78BE4257A5E}"/>
              </a:ext>
            </a:extLst>
          </p:cNvPr>
          <p:cNvSpPr txBox="1"/>
          <p:nvPr/>
        </p:nvSpPr>
        <p:spPr>
          <a:xfrm>
            <a:off x="1046922" y="702365"/>
            <a:ext cx="5862502" cy="707886"/>
          </a:xfrm>
          <a:prstGeom prst="rect">
            <a:avLst/>
          </a:prstGeom>
          <a:noFill/>
        </p:spPr>
        <p:txBody>
          <a:bodyPr wrap="none" rtlCol="0">
            <a:spAutoFit/>
          </a:bodyPr>
          <a:lstStyle/>
          <a:p>
            <a:r>
              <a:rPr lang="es-MX" sz="4000" dirty="0">
                <a:latin typeface="IBM Plex Sans" panose="020B0503050203000203" pitchFamily="34" charset="0"/>
              </a:rPr>
              <a:t>Tipos de valores atípicos</a:t>
            </a:r>
          </a:p>
        </p:txBody>
      </p:sp>
    </p:spTree>
    <p:extLst>
      <p:ext uri="{BB962C8B-B14F-4D97-AF65-F5344CB8AC3E}">
        <p14:creationId xmlns:p14="http://schemas.microsoft.com/office/powerpoint/2010/main" val="708012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D0F8BDB-72BB-9D4B-85F4-A30A66A8CFBC}"/>
              </a:ext>
            </a:extLst>
          </p:cNvPr>
          <p:cNvSpPr txBox="1"/>
          <p:nvPr/>
        </p:nvSpPr>
        <p:spPr>
          <a:xfrm>
            <a:off x="5473148" y="2690335"/>
            <a:ext cx="4956806" cy="1477328"/>
          </a:xfrm>
          <a:prstGeom prst="rect">
            <a:avLst/>
          </a:prstGeom>
          <a:noFill/>
        </p:spPr>
        <p:txBody>
          <a:bodyPr wrap="none" rtlCol="0">
            <a:spAutoFit/>
          </a:bodyPr>
          <a:lstStyle/>
          <a:p>
            <a:pPr marL="342900" indent="-342900">
              <a:buFont typeface="Arial" panose="020B0604020202020204" pitchFamily="34" charset="0"/>
              <a:buChar char="•"/>
            </a:pPr>
            <a:r>
              <a:rPr lang="es-MX" sz="2400" dirty="0">
                <a:latin typeface="IBM Plex Sans" panose="020B0503050203000203" pitchFamily="34" charset="0"/>
              </a:rPr>
              <a:t>Clasificación de valores Atipícos</a:t>
            </a:r>
          </a:p>
          <a:p>
            <a:pPr marL="342900" indent="-342900">
              <a:buFont typeface="Arial" panose="020B0604020202020204" pitchFamily="34" charset="0"/>
              <a:buChar char="•"/>
            </a:pPr>
            <a:r>
              <a:rPr lang="es-MX" sz="2400" dirty="0">
                <a:latin typeface="IBM Plex Sans" panose="020B0503050203000203" pitchFamily="34" charset="0"/>
              </a:rPr>
              <a:t>Detección de Fraudes</a:t>
            </a:r>
          </a:p>
          <a:p>
            <a:pPr marL="342900" indent="-342900">
              <a:buFont typeface="Arial" panose="020B0604020202020204" pitchFamily="34" charset="0"/>
              <a:buChar char="•"/>
            </a:pPr>
            <a:r>
              <a:rPr lang="es-MX" sz="2400" dirty="0">
                <a:latin typeface="IBM Plex Sans" panose="020B0503050203000203" pitchFamily="34" charset="0"/>
              </a:rPr>
              <a:t>Predicción de Ventas</a:t>
            </a:r>
          </a:p>
          <a:p>
            <a:endParaRPr lang="es-MX" dirty="0"/>
          </a:p>
        </p:txBody>
      </p:sp>
      <p:cxnSp>
        <p:nvCxnSpPr>
          <p:cNvPr id="5" name="Conector recto 4">
            <a:extLst>
              <a:ext uri="{FF2B5EF4-FFF2-40B4-BE49-F238E27FC236}">
                <a16:creationId xmlns:a16="http://schemas.microsoft.com/office/drawing/2014/main" id="{EDB8BB9C-8A2F-1E45-8C36-C004F692DCB6}"/>
              </a:ext>
            </a:extLst>
          </p:cNvPr>
          <p:cNvCxnSpPr/>
          <p:nvPr/>
        </p:nvCxnSpPr>
        <p:spPr>
          <a:xfrm>
            <a:off x="4691269" y="1441173"/>
            <a:ext cx="0" cy="3975652"/>
          </a:xfrm>
          <a:prstGeom prst="line">
            <a:avLst/>
          </a:prstGeom>
          <a:ln w="3810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BC683B2B-AA1A-3B4B-A9EA-B9E259C8D709}"/>
              </a:ext>
            </a:extLst>
          </p:cNvPr>
          <p:cNvSpPr txBox="1"/>
          <p:nvPr/>
        </p:nvSpPr>
        <p:spPr>
          <a:xfrm>
            <a:off x="1108624" y="2690335"/>
            <a:ext cx="2800767" cy="1015663"/>
          </a:xfrm>
          <a:prstGeom prst="rect">
            <a:avLst/>
          </a:prstGeom>
          <a:noFill/>
        </p:spPr>
        <p:txBody>
          <a:bodyPr wrap="none" rtlCol="0">
            <a:spAutoFit/>
          </a:bodyPr>
          <a:lstStyle/>
          <a:p>
            <a:r>
              <a:rPr lang="es-MX" sz="6000" dirty="0">
                <a:latin typeface="IBM Plex Sans" panose="020B0503050203000203" pitchFamily="34" charset="0"/>
              </a:rPr>
              <a:t>Agenda</a:t>
            </a:r>
          </a:p>
        </p:txBody>
      </p:sp>
    </p:spTree>
    <p:extLst>
      <p:ext uri="{BB962C8B-B14F-4D97-AF65-F5344CB8AC3E}">
        <p14:creationId xmlns:p14="http://schemas.microsoft.com/office/powerpoint/2010/main" val="220284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900732D-F0A9-7648-8A9A-78C8F8FE809A}"/>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4C51D2D9-32E6-EB45-8355-8F9A9778307F}"/>
              </a:ext>
            </a:extLst>
          </p:cNvPr>
          <p:cNvSpPr txBox="1"/>
          <p:nvPr/>
        </p:nvSpPr>
        <p:spPr>
          <a:xfrm>
            <a:off x="880534" y="812800"/>
            <a:ext cx="5960534" cy="1323439"/>
          </a:xfrm>
          <a:prstGeom prst="rect">
            <a:avLst/>
          </a:prstGeom>
          <a:noFill/>
        </p:spPr>
        <p:txBody>
          <a:bodyPr wrap="square" rtlCol="0">
            <a:spAutoFit/>
          </a:bodyPr>
          <a:lstStyle/>
          <a:p>
            <a:r>
              <a:rPr lang="es-MX" sz="4000" b="1" dirty="0">
                <a:solidFill>
                  <a:schemeClr val="bg1"/>
                </a:solidFill>
                <a:latin typeface="IBM Plex Sans" panose="020B0503050203000203" pitchFamily="34" charset="0"/>
              </a:rPr>
              <a:t>Lavado de Dinero y Pagos transaccionales</a:t>
            </a:r>
          </a:p>
        </p:txBody>
      </p:sp>
    </p:spTree>
    <p:extLst>
      <p:ext uri="{BB962C8B-B14F-4D97-AF65-F5344CB8AC3E}">
        <p14:creationId xmlns:p14="http://schemas.microsoft.com/office/powerpoint/2010/main" val="401687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8254CA-6601-D341-8F8D-6BEBCCB78FAE}"/>
              </a:ext>
            </a:extLst>
          </p:cNvPr>
          <p:cNvPicPr>
            <a:picLocks noChangeAspect="1"/>
          </p:cNvPicPr>
          <p:nvPr/>
        </p:nvPicPr>
        <p:blipFill>
          <a:blip r:embed="rId2"/>
          <a:stretch>
            <a:fillRect/>
          </a:stretch>
        </p:blipFill>
        <p:spPr>
          <a:xfrm>
            <a:off x="5700184" y="1217083"/>
            <a:ext cx="6108700" cy="4152900"/>
          </a:xfrm>
          <a:prstGeom prst="rect">
            <a:avLst/>
          </a:prstGeom>
        </p:spPr>
      </p:pic>
      <p:sp>
        <p:nvSpPr>
          <p:cNvPr id="5" name="CuadroTexto 4">
            <a:extLst>
              <a:ext uri="{FF2B5EF4-FFF2-40B4-BE49-F238E27FC236}">
                <a16:creationId xmlns:a16="http://schemas.microsoft.com/office/drawing/2014/main" id="{EE24B072-8514-6947-87E0-D01CADCFE244}"/>
              </a:ext>
            </a:extLst>
          </p:cNvPr>
          <p:cNvSpPr txBox="1"/>
          <p:nvPr/>
        </p:nvSpPr>
        <p:spPr>
          <a:xfrm>
            <a:off x="1659467" y="2269067"/>
            <a:ext cx="237566" cy="369332"/>
          </a:xfrm>
          <a:prstGeom prst="rect">
            <a:avLst/>
          </a:prstGeom>
          <a:noFill/>
        </p:spPr>
        <p:txBody>
          <a:bodyPr wrap="none" rtlCol="0">
            <a:spAutoFit/>
          </a:bodyPr>
          <a:lstStyle/>
          <a:p>
            <a:r>
              <a:rPr lang="es-MX" dirty="0"/>
              <a:t> </a:t>
            </a:r>
          </a:p>
        </p:txBody>
      </p:sp>
      <p:sp>
        <p:nvSpPr>
          <p:cNvPr id="6" name="Rectángulo 5">
            <a:extLst>
              <a:ext uri="{FF2B5EF4-FFF2-40B4-BE49-F238E27FC236}">
                <a16:creationId xmlns:a16="http://schemas.microsoft.com/office/drawing/2014/main" id="{8BEA9669-ABF3-3C49-9EF8-8340EB0AD027}"/>
              </a:ext>
            </a:extLst>
          </p:cNvPr>
          <p:cNvSpPr/>
          <p:nvPr/>
        </p:nvSpPr>
        <p:spPr>
          <a:xfrm>
            <a:off x="702633" y="754376"/>
            <a:ext cx="4997551" cy="5078313"/>
          </a:xfrm>
          <a:prstGeom prst="rect">
            <a:avLst/>
          </a:prstGeom>
        </p:spPr>
        <p:txBody>
          <a:bodyPr wrap="square">
            <a:spAutoFit/>
          </a:bodyPr>
          <a:lstStyle/>
          <a:p>
            <a:r>
              <a:rPr lang="es-MX" sz="3600" dirty="0">
                <a:latin typeface="IBM Plex Sans" panose="020B0503050203000203" pitchFamily="34" charset="0"/>
              </a:rPr>
              <a:t>El </a:t>
            </a:r>
            <a:r>
              <a:rPr lang="es-MX" sz="3600" b="1" dirty="0">
                <a:latin typeface="IBM Plex Sans" panose="020B0503050203000203" pitchFamily="34" charset="0"/>
              </a:rPr>
              <a:t>97%</a:t>
            </a:r>
            <a:r>
              <a:rPr lang="es-MX" sz="3600" dirty="0">
                <a:latin typeface="IBM Plex Sans" panose="020B0503050203000203" pitchFamily="34" charset="0"/>
              </a:rPr>
              <a:t> de las transacciones </a:t>
            </a:r>
            <a:r>
              <a:rPr lang="es-MX" sz="3600" b="1" dirty="0">
                <a:latin typeface="IBM Plex Sans" panose="020B0503050203000203" pitchFamily="34" charset="0"/>
              </a:rPr>
              <a:t>No fraudulentas</a:t>
            </a:r>
          </a:p>
          <a:p>
            <a:endParaRPr lang="es-MX" sz="3600" b="1" dirty="0">
              <a:latin typeface="IBM Plex Sans" panose="020B0503050203000203" pitchFamily="34" charset="0"/>
            </a:endParaRPr>
          </a:p>
          <a:p>
            <a:endParaRPr lang="es-MX" sz="3600" b="1" dirty="0">
              <a:latin typeface="IBM Plex Sans" panose="020B0503050203000203" pitchFamily="34" charset="0"/>
            </a:endParaRPr>
          </a:p>
          <a:p>
            <a:r>
              <a:rPr lang="es-MX" sz="3600" dirty="0">
                <a:latin typeface="IBM Plex Sans" panose="020B0503050203000203" pitchFamily="34" charset="0"/>
              </a:rPr>
              <a:t>Existe poca información para </a:t>
            </a:r>
            <a:r>
              <a:rPr lang="es-MX" sz="3600" b="1" dirty="0">
                <a:latin typeface="IBM Plex Sans" panose="020B0503050203000203" pitchFamily="34" charset="0"/>
              </a:rPr>
              <a:t>predecir</a:t>
            </a:r>
            <a:r>
              <a:rPr lang="es-MX" sz="3600" dirty="0">
                <a:latin typeface="IBM Plex Sans" panose="020B0503050203000203" pitchFamily="34" charset="0"/>
              </a:rPr>
              <a:t> los casos</a:t>
            </a:r>
            <a:r>
              <a:rPr lang="es-MX" sz="3600" b="1" dirty="0">
                <a:latin typeface="IBM Plex Sans" panose="020B0503050203000203" pitchFamily="34" charset="0"/>
              </a:rPr>
              <a:t> atipicos</a:t>
            </a:r>
            <a:endParaRPr lang="es-MX" sz="3600" b="1" dirty="0"/>
          </a:p>
        </p:txBody>
      </p:sp>
    </p:spTree>
    <p:extLst>
      <p:ext uri="{BB962C8B-B14F-4D97-AF65-F5344CB8AC3E}">
        <p14:creationId xmlns:p14="http://schemas.microsoft.com/office/powerpoint/2010/main" val="129897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407937F-027C-A344-98CA-B375172F0564}"/>
              </a:ext>
            </a:extLst>
          </p:cNvPr>
          <p:cNvSpPr/>
          <p:nvPr/>
        </p:nvSpPr>
        <p:spPr>
          <a:xfrm>
            <a:off x="702633" y="754376"/>
            <a:ext cx="4997551" cy="5078313"/>
          </a:xfrm>
          <a:prstGeom prst="rect">
            <a:avLst/>
          </a:prstGeom>
        </p:spPr>
        <p:txBody>
          <a:bodyPr wrap="square">
            <a:spAutoFit/>
          </a:bodyPr>
          <a:lstStyle/>
          <a:p>
            <a:r>
              <a:rPr lang="es-MX" sz="3600" dirty="0"/>
              <a:t>Solución: Técnicas de muestreo para ajustar el Conjunto de Datos.</a:t>
            </a:r>
          </a:p>
          <a:p>
            <a:endParaRPr lang="es-MX" sz="3600" b="1" dirty="0"/>
          </a:p>
          <a:p>
            <a:endParaRPr lang="es-MX" sz="3600" b="1" dirty="0"/>
          </a:p>
          <a:p>
            <a:endParaRPr lang="es-MX" sz="3600" dirty="0"/>
          </a:p>
          <a:p>
            <a:r>
              <a:rPr lang="es-MX" sz="3600" dirty="0"/>
              <a:t>Y con ello aplicar modelo estadístico para predecir Fraude.</a:t>
            </a:r>
          </a:p>
        </p:txBody>
      </p:sp>
      <p:pic>
        <p:nvPicPr>
          <p:cNvPr id="5" name="Imagen 4">
            <a:extLst>
              <a:ext uri="{FF2B5EF4-FFF2-40B4-BE49-F238E27FC236}">
                <a16:creationId xmlns:a16="http://schemas.microsoft.com/office/drawing/2014/main" id="{05312C56-60A7-5541-932F-8E606B033C75}"/>
              </a:ext>
            </a:extLst>
          </p:cNvPr>
          <p:cNvPicPr>
            <a:picLocks noChangeAspect="1"/>
          </p:cNvPicPr>
          <p:nvPr/>
        </p:nvPicPr>
        <p:blipFill>
          <a:blip r:embed="rId2"/>
          <a:stretch>
            <a:fillRect/>
          </a:stretch>
        </p:blipFill>
        <p:spPr>
          <a:xfrm>
            <a:off x="5700184" y="1352550"/>
            <a:ext cx="6108700" cy="4152900"/>
          </a:xfrm>
          <a:prstGeom prst="rect">
            <a:avLst/>
          </a:prstGeom>
        </p:spPr>
      </p:pic>
    </p:spTree>
    <p:extLst>
      <p:ext uri="{BB962C8B-B14F-4D97-AF65-F5344CB8AC3E}">
        <p14:creationId xmlns:p14="http://schemas.microsoft.com/office/powerpoint/2010/main" val="140886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11483705" y="6537728"/>
            <a:ext cx="449943" cy="264488"/>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54">
              <a:defRPr/>
            </a:pPr>
            <a:fld id="{D0BE6F14-FF48-0F4F-A8AA-2E3F25371E4A}" type="slidenum">
              <a:rPr lang="en-US" sz="667">
                <a:solidFill>
                  <a:srgbClr val="FFFFFF"/>
                </a:solidFill>
                <a:latin typeface="IBM Plex Sans"/>
              </a:rPr>
              <a:pPr algn="r" defTabSz="914354">
                <a:defRPr/>
              </a:pPr>
              <a:t>7</a:t>
            </a:fld>
            <a:endParaRPr lang="en-US" sz="667" dirty="0">
              <a:solidFill>
                <a:srgbClr val="FFFFFF"/>
              </a:solidFill>
              <a:latin typeface="IBM Plex Sans"/>
            </a:endParaRPr>
          </a:p>
        </p:txBody>
      </p:sp>
      <p:sp>
        <p:nvSpPr>
          <p:cNvPr id="49" name="Title 1">
            <a:extLst>
              <a:ext uri="{FF2B5EF4-FFF2-40B4-BE49-F238E27FC236}">
                <a16:creationId xmlns:a16="http://schemas.microsoft.com/office/drawing/2014/main" id="{38726526-5FA3-B741-9B8A-F0436531B7DD}"/>
              </a:ext>
            </a:extLst>
          </p:cNvPr>
          <p:cNvSpPr txBox="1">
            <a:spLocks/>
          </p:cNvSpPr>
          <p:nvPr/>
        </p:nvSpPr>
        <p:spPr>
          <a:xfrm>
            <a:off x="266111" y="269018"/>
            <a:ext cx="11658600" cy="68399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defTabSz="812760"/>
            <a:r>
              <a:rPr lang="en-US" sz="3733" dirty="0">
                <a:solidFill>
                  <a:srgbClr val="FFFFFF"/>
                </a:solidFill>
                <a:latin typeface="IBM Plex Sans"/>
              </a:rPr>
              <a:t>Transforming financial crimes management</a:t>
            </a:r>
          </a:p>
        </p:txBody>
      </p:sp>
      <p:grpSp>
        <p:nvGrpSpPr>
          <p:cNvPr id="10" name="Blue">
            <a:extLst>
              <a:ext uri="{FF2B5EF4-FFF2-40B4-BE49-F238E27FC236}">
                <a16:creationId xmlns:a16="http://schemas.microsoft.com/office/drawing/2014/main" id="{B03D40E5-C59B-674E-9004-A676341938A6}"/>
              </a:ext>
            </a:extLst>
          </p:cNvPr>
          <p:cNvGrpSpPr/>
          <p:nvPr/>
        </p:nvGrpSpPr>
        <p:grpSpPr>
          <a:xfrm>
            <a:off x="1787654" y="4457460"/>
            <a:ext cx="10104577" cy="806122"/>
            <a:chOff x="1364387" y="2446830"/>
            <a:chExt cx="7578433" cy="604592"/>
          </a:xfrm>
        </p:grpSpPr>
        <p:sp>
          <p:nvSpPr>
            <p:cNvPr id="2" name="Rectangle 1">
              <a:extLst>
                <a:ext uri="{FF2B5EF4-FFF2-40B4-BE49-F238E27FC236}">
                  <a16:creationId xmlns:a16="http://schemas.microsoft.com/office/drawing/2014/main" id="{FC73D3E2-5AF0-CC40-9346-197D0FABB607}"/>
                </a:ext>
              </a:extLst>
            </p:cNvPr>
            <p:cNvSpPr/>
            <p:nvPr/>
          </p:nvSpPr>
          <p:spPr>
            <a:xfrm>
              <a:off x="7199148" y="2446830"/>
              <a:ext cx="1560821" cy="604592"/>
            </a:xfrm>
            <a:prstGeom prst="rect">
              <a:avLst/>
            </a:prstGeom>
            <a:solidFill>
              <a:schemeClr val="accent2"/>
            </a:solidFill>
          </p:spPr>
          <p:txBody>
            <a:bodyPr wrap="square" lIns="0" tIns="0" rIns="0" bIns="0" rtlCol="0" anchor="ctr">
              <a:noAutofit/>
            </a:bodyPr>
            <a:lstStyle/>
            <a:p>
              <a:pPr algn="ctr" defTabSz="607283"/>
              <a:endParaRPr lang="en-US" sz="1600" dirty="0" err="1">
                <a:solidFill>
                  <a:srgbClr val="FFFFFF"/>
                </a:solidFill>
                <a:latin typeface="Arial"/>
                <a:cs typeface="Arial"/>
              </a:endParaRPr>
            </a:p>
          </p:txBody>
        </p:sp>
        <p:grpSp>
          <p:nvGrpSpPr>
            <p:cNvPr id="7" name="Group 6">
              <a:extLst>
                <a:ext uri="{FF2B5EF4-FFF2-40B4-BE49-F238E27FC236}">
                  <a16:creationId xmlns:a16="http://schemas.microsoft.com/office/drawing/2014/main" id="{4C8B5BBC-3C2D-4A44-B7D8-0AB14F349214}"/>
                </a:ext>
              </a:extLst>
            </p:cNvPr>
            <p:cNvGrpSpPr/>
            <p:nvPr/>
          </p:nvGrpSpPr>
          <p:grpSpPr>
            <a:xfrm>
              <a:off x="1364387" y="2446830"/>
              <a:ext cx="7578433" cy="593274"/>
              <a:chOff x="1364387" y="2446830"/>
              <a:chExt cx="7578433" cy="593274"/>
            </a:xfrm>
          </p:grpSpPr>
          <p:sp>
            <p:nvSpPr>
              <p:cNvPr id="24" name="Rectangle 23">
                <a:extLst>
                  <a:ext uri="{FF2B5EF4-FFF2-40B4-BE49-F238E27FC236}">
                    <a16:creationId xmlns:a16="http://schemas.microsoft.com/office/drawing/2014/main" id="{5FDC210E-2572-C748-98D5-52D1B850DBA9}"/>
                  </a:ext>
                </a:extLst>
              </p:cNvPr>
              <p:cNvSpPr/>
              <p:nvPr/>
            </p:nvSpPr>
            <p:spPr>
              <a:xfrm>
                <a:off x="1364387" y="2446830"/>
                <a:ext cx="7378326" cy="593274"/>
              </a:xfrm>
              <a:prstGeom prst="rect">
                <a:avLst/>
              </a:prstGeom>
              <a:noFill/>
              <a:ln w="95250">
                <a:solidFill>
                  <a:srgbClr val="0064FF"/>
                </a:solidFill>
              </a:ln>
            </p:spPr>
            <p:txBody>
              <a:bodyPr wrap="square" lIns="0" tIns="0" rIns="0" bIns="0" rtlCol="0" anchor="ctr">
                <a:noAutofit/>
              </a:bodyPr>
              <a:lstStyle/>
              <a:p>
                <a:pPr algn="ctr" defTabSz="914377">
                  <a:defRPr/>
                </a:pPr>
                <a:endParaRPr lang="en-US" sz="1200" dirty="0" err="1">
                  <a:solidFill>
                    <a:srgbClr val="000000"/>
                  </a:solidFill>
                  <a:latin typeface="Arial"/>
                  <a:cs typeface="Arial"/>
                </a:endParaRPr>
              </a:p>
            </p:txBody>
          </p:sp>
          <p:sp>
            <p:nvSpPr>
              <p:cNvPr id="34" name="TextBox 33">
                <a:extLst>
                  <a:ext uri="{FF2B5EF4-FFF2-40B4-BE49-F238E27FC236}">
                    <a16:creationId xmlns:a16="http://schemas.microsoft.com/office/drawing/2014/main" id="{4A050492-7D58-3A46-8E35-9C93DB28717B}"/>
                  </a:ext>
                </a:extLst>
              </p:cNvPr>
              <p:cNvSpPr txBox="1"/>
              <p:nvPr/>
            </p:nvSpPr>
            <p:spPr>
              <a:xfrm>
                <a:off x="7296236" y="2675282"/>
                <a:ext cx="1646584" cy="361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defTabSz="914377" hangingPunct="0">
                  <a:lnSpc>
                    <a:spcPts val="1360"/>
                  </a:lnSpc>
                  <a:defRPr/>
                </a:pPr>
                <a:r>
                  <a:rPr lang="en-US" sz="1467" b="1" dirty="0">
                    <a:solidFill>
                      <a:srgbClr val="FFFFFF"/>
                    </a:solidFill>
                    <a:latin typeface="IBM Plex Sans" panose="020B0503050203000203" pitchFamily="34" charset="77"/>
                    <a:cs typeface="Calibri"/>
                    <a:sym typeface="Calibri"/>
                  </a:rPr>
                  <a:t>Watson </a:t>
                </a:r>
              </a:p>
              <a:p>
                <a:pPr defTabSz="914377" hangingPunct="0">
                  <a:lnSpc>
                    <a:spcPts val="1360"/>
                  </a:lnSpc>
                  <a:defRPr/>
                </a:pPr>
                <a:r>
                  <a:rPr lang="en-US" sz="1400" dirty="0">
                    <a:solidFill>
                      <a:srgbClr val="FFFFFF"/>
                    </a:solidFill>
                    <a:latin typeface="IBM Plex Sans Light" panose="020B0403050203000203" pitchFamily="34" charset="0"/>
                    <a:cs typeface="Calibri"/>
                    <a:sym typeface="Calibri"/>
                  </a:rPr>
                  <a:t>Data Science Tools</a:t>
                </a:r>
                <a:r>
                  <a:rPr lang="en-US" sz="800" dirty="0">
                    <a:solidFill>
                      <a:srgbClr val="FFFFFF"/>
                    </a:solidFill>
                    <a:latin typeface="IBM Plex Sans Light" panose="020B0403050203000203" pitchFamily="34" charset="0"/>
                    <a:cs typeface="Calibri"/>
                    <a:sym typeface="Calibri"/>
                  </a:rPr>
                  <a:t> </a:t>
                </a:r>
              </a:p>
            </p:txBody>
          </p:sp>
          <p:sp>
            <p:nvSpPr>
              <p:cNvPr id="15" name="Rectangle 14">
                <a:extLst>
                  <a:ext uri="{FF2B5EF4-FFF2-40B4-BE49-F238E27FC236}">
                    <a16:creationId xmlns:a16="http://schemas.microsoft.com/office/drawing/2014/main" id="{D97982DC-A6A4-7E40-848D-CED119573DFD}"/>
                  </a:ext>
                </a:extLst>
              </p:cNvPr>
              <p:cNvSpPr/>
              <p:nvPr/>
            </p:nvSpPr>
            <p:spPr>
              <a:xfrm>
                <a:off x="1428377" y="2580711"/>
                <a:ext cx="3666912" cy="315423"/>
              </a:xfrm>
              <a:prstGeom prst="rect">
                <a:avLst/>
              </a:prstGeom>
            </p:spPr>
            <p:txBody>
              <a:bodyPr wrap="square">
                <a:spAutoFit/>
              </a:bodyPr>
              <a:lstStyle/>
              <a:p>
                <a:pPr defTabSz="914377" hangingPunct="0">
                  <a:defRPr/>
                </a:pPr>
                <a:r>
                  <a:rPr lang="en-US" sz="2133" b="1" dirty="0">
                    <a:solidFill>
                      <a:srgbClr val="FFFFFF"/>
                    </a:solidFill>
                    <a:latin typeface="IBM Plex Sans" panose="020B0503050203000203" pitchFamily="34" charset="77"/>
                    <a:cs typeface="Calibri"/>
                    <a:sym typeface="Calibri"/>
                  </a:rPr>
                  <a:t>To prepare, build, run, manage</a:t>
                </a:r>
              </a:p>
            </p:txBody>
          </p:sp>
          <p:pic>
            <p:nvPicPr>
              <p:cNvPr id="44" name="Picture 43">
                <a:extLst>
                  <a:ext uri="{FF2B5EF4-FFF2-40B4-BE49-F238E27FC236}">
                    <a16:creationId xmlns:a16="http://schemas.microsoft.com/office/drawing/2014/main" id="{C157FBE0-AFFB-0C40-B80B-79A51640235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844746" y="2551322"/>
                <a:ext cx="329126" cy="294543"/>
              </a:xfrm>
              <a:prstGeom prst="rect">
                <a:avLst/>
              </a:prstGeom>
            </p:spPr>
          </p:pic>
        </p:grpSp>
      </p:grpSp>
      <p:grpSp>
        <p:nvGrpSpPr>
          <p:cNvPr id="11" name="Green">
            <a:extLst>
              <a:ext uri="{FF2B5EF4-FFF2-40B4-BE49-F238E27FC236}">
                <a16:creationId xmlns:a16="http://schemas.microsoft.com/office/drawing/2014/main" id="{5E17B708-6A5A-2F4E-A7D2-C38B450CE578}"/>
              </a:ext>
            </a:extLst>
          </p:cNvPr>
          <p:cNvGrpSpPr/>
          <p:nvPr/>
        </p:nvGrpSpPr>
        <p:grpSpPr>
          <a:xfrm>
            <a:off x="1819183" y="904725"/>
            <a:ext cx="10320367" cy="3348473"/>
            <a:chOff x="1381124" y="1706338"/>
            <a:chExt cx="7740275" cy="2511355"/>
          </a:xfrm>
        </p:grpSpPr>
        <p:sp>
          <p:nvSpPr>
            <p:cNvPr id="43" name="Rectangle 42">
              <a:extLst>
                <a:ext uri="{FF2B5EF4-FFF2-40B4-BE49-F238E27FC236}">
                  <a16:creationId xmlns:a16="http://schemas.microsoft.com/office/drawing/2014/main" id="{9522A24F-D67F-ED43-A714-D3B8F2C19DA6}"/>
                </a:ext>
              </a:extLst>
            </p:cNvPr>
            <p:cNvSpPr/>
            <p:nvPr/>
          </p:nvSpPr>
          <p:spPr>
            <a:xfrm>
              <a:off x="7192238" y="1735060"/>
              <a:ext cx="1574122" cy="2462363"/>
            </a:xfrm>
            <a:prstGeom prst="rect">
              <a:avLst/>
            </a:prstGeom>
            <a:solidFill>
              <a:srgbClr val="0098A2"/>
            </a:solidFill>
          </p:spPr>
          <p:txBody>
            <a:bodyPr wrap="square" lIns="0" tIns="0" rIns="0" bIns="0" rtlCol="0" anchor="ctr">
              <a:noAutofit/>
            </a:bodyPr>
            <a:lstStyle/>
            <a:p>
              <a:pPr algn="ctr" defTabSz="607283"/>
              <a:endParaRPr lang="en-US" sz="1600" dirty="0" err="1">
                <a:solidFill>
                  <a:srgbClr val="FFFFFF"/>
                </a:solidFill>
                <a:latin typeface="Arial"/>
                <a:cs typeface="Arial"/>
              </a:endParaRPr>
            </a:p>
          </p:txBody>
        </p:sp>
        <p:sp>
          <p:nvSpPr>
            <p:cNvPr id="31" name="Rectangle 30">
              <a:extLst>
                <a:ext uri="{FF2B5EF4-FFF2-40B4-BE49-F238E27FC236}">
                  <a16:creationId xmlns:a16="http://schemas.microsoft.com/office/drawing/2014/main" id="{BD00CF13-D259-8F44-9752-854C4B6407E7}"/>
                </a:ext>
              </a:extLst>
            </p:cNvPr>
            <p:cNvSpPr/>
            <p:nvPr/>
          </p:nvSpPr>
          <p:spPr>
            <a:xfrm>
              <a:off x="7335586" y="3693586"/>
              <a:ext cx="1402060" cy="524107"/>
            </a:xfrm>
            <a:prstGeom prst="rect">
              <a:avLst/>
            </a:prstGeom>
            <a:solidFill>
              <a:srgbClr val="0098A2"/>
            </a:solidFill>
          </p:spPr>
          <p:txBody>
            <a:bodyPr wrap="square" lIns="0" tIns="0" rIns="0" bIns="0" rtlCol="0" anchor="ctr">
              <a:noAutofit/>
            </a:bodyPr>
            <a:lstStyle/>
            <a:p>
              <a:pPr algn="ctr" defTabSz="607283"/>
              <a:endParaRPr lang="en-US" sz="1600" dirty="0" err="1">
                <a:solidFill>
                  <a:srgbClr val="FFFFFF"/>
                </a:solidFill>
                <a:latin typeface="Arial"/>
                <a:cs typeface="Arial"/>
              </a:endParaRPr>
            </a:p>
          </p:txBody>
        </p:sp>
        <p:grpSp>
          <p:nvGrpSpPr>
            <p:cNvPr id="8" name="Group 7">
              <a:extLst>
                <a:ext uri="{FF2B5EF4-FFF2-40B4-BE49-F238E27FC236}">
                  <a16:creationId xmlns:a16="http://schemas.microsoft.com/office/drawing/2014/main" id="{A6E61846-1C40-E044-BACF-CD7E36F54E42}"/>
                </a:ext>
              </a:extLst>
            </p:cNvPr>
            <p:cNvGrpSpPr/>
            <p:nvPr/>
          </p:nvGrpSpPr>
          <p:grpSpPr>
            <a:xfrm>
              <a:off x="1381124" y="1706338"/>
              <a:ext cx="7740275" cy="2491085"/>
              <a:chOff x="1381124" y="1706338"/>
              <a:chExt cx="7740275" cy="2491085"/>
            </a:xfrm>
          </p:grpSpPr>
          <p:sp>
            <p:nvSpPr>
              <p:cNvPr id="52" name="Rectangle 51">
                <a:extLst>
                  <a:ext uri="{FF2B5EF4-FFF2-40B4-BE49-F238E27FC236}">
                    <a16:creationId xmlns:a16="http://schemas.microsoft.com/office/drawing/2014/main" id="{3088DA47-B2E5-F741-94BA-D9CE8FC8F019}"/>
                  </a:ext>
                </a:extLst>
              </p:cNvPr>
              <p:cNvSpPr/>
              <p:nvPr/>
            </p:nvSpPr>
            <p:spPr>
              <a:xfrm>
                <a:off x="1381124" y="1706338"/>
                <a:ext cx="7378325" cy="2491085"/>
              </a:xfrm>
              <a:prstGeom prst="rect">
                <a:avLst/>
              </a:prstGeom>
              <a:noFill/>
              <a:ln w="92075">
                <a:solidFill>
                  <a:srgbClr val="0098A2"/>
                </a:solidFill>
              </a:ln>
            </p:spPr>
            <p:txBody>
              <a:bodyPr wrap="square" lIns="0" tIns="0" rIns="0" bIns="0" rtlCol="0" anchor="ctr">
                <a:noAutofit/>
              </a:bodyPr>
              <a:lstStyle/>
              <a:p>
                <a:pPr algn="ctr" defTabSz="914377">
                  <a:defRPr/>
                </a:pPr>
                <a:endParaRPr lang="en-US" sz="1200" dirty="0" err="1">
                  <a:solidFill>
                    <a:srgbClr val="000000"/>
                  </a:solidFill>
                  <a:latin typeface="Arial"/>
                  <a:cs typeface="Arial"/>
                </a:endParaRPr>
              </a:p>
            </p:txBody>
          </p:sp>
          <p:grpSp>
            <p:nvGrpSpPr>
              <p:cNvPr id="5" name="Group 4">
                <a:extLst>
                  <a:ext uri="{FF2B5EF4-FFF2-40B4-BE49-F238E27FC236}">
                    <a16:creationId xmlns:a16="http://schemas.microsoft.com/office/drawing/2014/main" id="{C9A73627-8A82-3448-8249-F88F7C4AD3BB}"/>
                  </a:ext>
                </a:extLst>
              </p:cNvPr>
              <p:cNvGrpSpPr/>
              <p:nvPr/>
            </p:nvGrpSpPr>
            <p:grpSpPr>
              <a:xfrm>
                <a:off x="1447800" y="1836169"/>
                <a:ext cx="7673599" cy="2304816"/>
                <a:chOff x="2080346" y="1526191"/>
                <a:chExt cx="7258441" cy="2304816"/>
              </a:xfrm>
            </p:grpSpPr>
            <p:sp>
              <p:nvSpPr>
                <p:cNvPr id="4" name="Rectangle 3">
                  <a:extLst>
                    <a:ext uri="{FF2B5EF4-FFF2-40B4-BE49-F238E27FC236}">
                      <a16:creationId xmlns:a16="http://schemas.microsoft.com/office/drawing/2014/main" id="{8139693C-A094-8B40-90CD-6138ADCC86D7}"/>
                    </a:ext>
                  </a:extLst>
                </p:cNvPr>
                <p:cNvSpPr/>
                <p:nvPr/>
              </p:nvSpPr>
              <p:spPr>
                <a:xfrm>
                  <a:off x="2080346" y="1526191"/>
                  <a:ext cx="4094841" cy="315423"/>
                </a:xfrm>
                <a:prstGeom prst="rect">
                  <a:avLst/>
                </a:prstGeom>
              </p:spPr>
              <p:txBody>
                <a:bodyPr wrap="square">
                  <a:spAutoFit/>
                </a:bodyPr>
                <a:lstStyle/>
                <a:p>
                  <a:pPr defTabSz="607283"/>
                  <a:r>
                    <a:rPr lang="en-US" sz="2133" b="1" dirty="0">
                      <a:solidFill>
                        <a:srgbClr val="FFFFFF"/>
                      </a:solidFill>
                      <a:latin typeface="IBM Plex Sans"/>
                    </a:rPr>
                    <a:t>For enrichment, analytics, operations</a:t>
                  </a:r>
                  <a:endParaRPr lang="en-US" sz="2133" b="1" dirty="0">
                    <a:solidFill>
                      <a:srgbClr val="000000"/>
                    </a:solidFill>
                    <a:latin typeface="IBM Plex Sans"/>
                  </a:endParaRPr>
                </a:p>
              </p:txBody>
            </p:sp>
            <p:sp>
              <p:nvSpPr>
                <p:cNvPr id="3" name="Rectangle 2">
                  <a:extLst>
                    <a:ext uri="{FF2B5EF4-FFF2-40B4-BE49-F238E27FC236}">
                      <a16:creationId xmlns:a16="http://schemas.microsoft.com/office/drawing/2014/main" id="{5D5307BF-1DC0-B040-BDE8-6CEAA6AD35F8}"/>
                    </a:ext>
                  </a:extLst>
                </p:cNvPr>
                <p:cNvSpPr/>
                <p:nvPr/>
              </p:nvSpPr>
              <p:spPr>
                <a:xfrm>
                  <a:off x="7513998" y="3377036"/>
                  <a:ext cx="1824789" cy="453971"/>
                </a:xfrm>
                <a:prstGeom prst="rect">
                  <a:avLst/>
                </a:prstGeom>
              </p:spPr>
              <p:txBody>
                <a:bodyPr wrap="square">
                  <a:spAutoFit/>
                </a:bodyPr>
                <a:lstStyle/>
                <a:p>
                  <a:pPr defTabSz="607283">
                    <a:lnSpc>
                      <a:spcPts val="2027"/>
                    </a:lnSpc>
                  </a:pPr>
                  <a:r>
                    <a:rPr lang="en-US" sz="1867" b="1" dirty="0">
                      <a:solidFill>
                        <a:srgbClr val="FFFFFF"/>
                      </a:solidFill>
                      <a:latin typeface="IBM Plex Sans"/>
                    </a:rPr>
                    <a:t>Financial Crimes </a:t>
                  </a:r>
                </a:p>
                <a:p>
                  <a:pPr defTabSz="607283">
                    <a:lnSpc>
                      <a:spcPts val="2027"/>
                    </a:lnSpc>
                  </a:pPr>
                  <a:r>
                    <a:rPr lang="en-US" sz="1867" spc="400" dirty="0">
                      <a:solidFill>
                        <a:srgbClr val="FFFFFF"/>
                      </a:solidFill>
                      <a:latin typeface="IBM Plex Sans Light" panose="020B0403050203000203" pitchFamily="34" charset="0"/>
                    </a:rPr>
                    <a:t>I N S I G H T</a:t>
                  </a:r>
                </a:p>
              </p:txBody>
            </p:sp>
          </p:grpSp>
          <p:pic>
            <p:nvPicPr>
              <p:cNvPr id="50" name="Graphic 49">
                <a:extLst>
                  <a:ext uri="{FF2B5EF4-FFF2-40B4-BE49-F238E27FC236}">
                    <a16:creationId xmlns:a16="http://schemas.microsoft.com/office/drawing/2014/main" id="{3B327579-9981-4E4B-BACC-C8678F282DFC}"/>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7605728" y="2557898"/>
                <a:ext cx="746448" cy="734505"/>
              </a:xfrm>
              <a:prstGeom prst="rect">
                <a:avLst/>
              </a:prstGeom>
            </p:spPr>
          </p:pic>
        </p:grpSp>
      </p:grpSp>
      <p:grpSp>
        <p:nvGrpSpPr>
          <p:cNvPr id="9" name="Red">
            <a:extLst>
              <a:ext uri="{FF2B5EF4-FFF2-40B4-BE49-F238E27FC236}">
                <a16:creationId xmlns:a16="http://schemas.microsoft.com/office/drawing/2014/main" id="{8AF3E1C5-9761-B646-98DE-D25EFEE977E8}"/>
              </a:ext>
            </a:extLst>
          </p:cNvPr>
          <p:cNvGrpSpPr/>
          <p:nvPr/>
        </p:nvGrpSpPr>
        <p:grpSpPr>
          <a:xfrm>
            <a:off x="1787653" y="5451569"/>
            <a:ext cx="9869296" cy="822620"/>
            <a:chOff x="1364387" y="3192410"/>
            <a:chExt cx="7401972" cy="616965"/>
          </a:xfrm>
        </p:grpSpPr>
        <p:sp>
          <p:nvSpPr>
            <p:cNvPr id="48" name="Rectangle 47">
              <a:extLst>
                <a:ext uri="{FF2B5EF4-FFF2-40B4-BE49-F238E27FC236}">
                  <a16:creationId xmlns:a16="http://schemas.microsoft.com/office/drawing/2014/main" id="{32FADEE0-6222-1D46-B510-37E440A58EB7}"/>
                </a:ext>
              </a:extLst>
            </p:cNvPr>
            <p:cNvSpPr/>
            <p:nvPr/>
          </p:nvSpPr>
          <p:spPr>
            <a:xfrm>
              <a:off x="7199148" y="3219610"/>
              <a:ext cx="1567211" cy="589765"/>
            </a:xfrm>
            <a:prstGeom prst="rect">
              <a:avLst/>
            </a:prstGeom>
            <a:solidFill>
              <a:srgbClr val="FF0000"/>
            </a:solidFill>
          </p:spPr>
          <p:txBody>
            <a:bodyPr wrap="square" lIns="0" tIns="0" rIns="0" bIns="0" rtlCol="0" anchor="ctr">
              <a:noAutofit/>
            </a:bodyPr>
            <a:lstStyle/>
            <a:p>
              <a:pPr algn="ctr" defTabSz="607283"/>
              <a:endParaRPr lang="en-US" sz="1600" dirty="0" err="1">
                <a:solidFill>
                  <a:srgbClr val="FFFFFF"/>
                </a:solidFill>
                <a:latin typeface="Arial"/>
                <a:cs typeface="Arial"/>
              </a:endParaRPr>
            </a:p>
          </p:txBody>
        </p:sp>
        <p:grpSp>
          <p:nvGrpSpPr>
            <p:cNvPr id="6" name="Group 5">
              <a:extLst>
                <a:ext uri="{FF2B5EF4-FFF2-40B4-BE49-F238E27FC236}">
                  <a16:creationId xmlns:a16="http://schemas.microsoft.com/office/drawing/2014/main" id="{3337D340-0DDA-9C48-B4A1-DA35AB565B41}"/>
                </a:ext>
              </a:extLst>
            </p:cNvPr>
            <p:cNvGrpSpPr/>
            <p:nvPr/>
          </p:nvGrpSpPr>
          <p:grpSpPr>
            <a:xfrm>
              <a:off x="1364387" y="3192410"/>
              <a:ext cx="7395064" cy="616965"/>
              <a:chOff x="1364387" y="3192410"/>
              <a:chExt cx="7395064" cy="616965"/>
            </a:xfrm>
          </p:grpSpPr>
          <p:sp>
            <p:nvSpPr>
              <p:cNvPr id="59" name="Rectangle 58">
                <a:extLst>
                  <a:ext uri="{FF2B5EF4-FFF2-40B4-BE49-F238E27FC236}">
                    <a16:creationId xmlns:a16="http://schemas.microsoft.com/office/drawing/2014/main" id="{E3FD06E2-1FBD-694F-908E-CC21303DAE09}"/>
                  </a:ext>
                </a:extLst>
              </p:cNvPr>
              <p:cNvSpPr/>
              <p:nvPr/>
            </p:nvSpPr>
            <p:spPr>
              <a:xfrm>
                <a:off x="1364387" y="3192410"/>
                <a:ext cx="7395064" cy="616965"/>
              </a:xfrm>
              <a:prstGeom prst="rect">
                <a:avLst/>
              </a:prstGeom>
              <a:noFill/>
              <a:ln w="88900">
                <a:solidFill>
                  <a:srgbClr val="FF0000"/>
                </a:solidFill>
              </a:ln>
            </p:spPr>
            <p:txBody>
              <a:bodyPr wrap="square" lIns="0" tIns="0" rIns="0" bIns="0" rtlCol="0" anchor="ctr">
                <a:noAutofit/>
              </a:bodyPr>
              <a:lstStyle/>
              <a:p>
                <a:pPr algn="ctr" defTabSz="914377">
                  <a:defRPr/>
                </a:pPr>
                <a:endParaRPr lang="en-US" sz="1200" dirty="0" err="1">
                  <a:solidFill>
                    <a:srgbClr val="000000"/>
                  </a:solidFill>
                  <a:latin typeface="Arial"/>
                  <a:cs typeface="Arial"/>
                </a:endParaRPr>
              </a:p>
            </p:txBody>
          </p:sp>
          <p:sp>
            <p:nvSpPr>
              <p:cNvPr id="36" name="Rectangle 35">
                <a:extLst>
                  <a:ext uri="{FF2B5EF4-FFF2-40B4-BE49-F238E27FC236}">
                    <a16:creationId xmlns:a16="http://schemas.microsoft.com/office/drawing/2014/main" id="{2026BDFC-4851-9C4F-A028-657033081DBC}"/>
                  </a:ext>
                </a:extLst>
              </p:cNvPr>
              <p:cNvSpPr/>
              <p:nvPr/>
            </p:nvSpPr>
            <p:spPr>
              <a:xfrm>
                <a:off x="1428377" y="3360509"/>
                <a:ext cx="5181600" cy="315423"/>
              </a:xfrm>
              <a:prstGeom prst="rect">
                <a:avLst/>
              </a:prstGeom>
            </p:spPr>
            <p:txBody>
              <a:bodyPr wrap="square">
                <a:spAutoFit/>
              </a:bodyPr>
              <a:lstStyle/>
              <a:p>
                <a:pPr defTabSz="607283"/>
                <a:r>
                  <a:rPr lang="en-US" sz="2133" b="1" dirty="0">
                    <a:solidFill>
                      <a:srgbClr val="FFFFFF"/>
                    </a:solidFill>
                    <a:latin typeface="IBM Plex Sans"/>
                  </a:rPr>
                  <a:t>For Public, Private, On-Prem, Hybrid, any vendor</a:t>
                </a:r>
              </a:p>
            </p:txBody>
          </p:sp>
          <p:pic>
            <p:nvPicPr>
              <p:cNvPr id="41" name="Picture 40">
                <a:extLst>
                  <a:ext uri="{FF2B5EF4-FFF2-40B4-BE49-F238E27FC236}">
                    <a16:creationId xmlns:a16="http://schemas.microsoft.com/office/drawing/2014/main" id="{0B0C2323-994D-954C-ACF8-E0CCC94E1B1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033" t="4010"/>
              <a:stretch/>
            </p:blipFill>
            <p:spPr>
              <a:xfrm>
                <a:off x="7289215" y="3489515"/>
                <a:ext cx="809883" cy="297850"/>
              </a:xfrm>
              <a:prstGeom prst="rect">
                <a:avLst/>
              </a:prstGeom>
              <a:solidFill>
                <a:srgbClr val="FF0000"/>
              </a:solidFill>
            </p:spPr>
          </p:pic>
          <p:pic>
            <p:nvPicPr>
              <p:cNvPr id="51" name="Picture 50">
                <a:extLst>
                  <a:ext uri="{FF2B5EF4-FFF2-40B4-BE49-F238E27FC236}">
                    <a16:creationId xmlns:a16="http://schemas.microsoft.com/office/drawing/2014/main" id="{F85EC8FF-1E49-4842-8761-D3D586860F7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t="-16287" r="70098"/>
              <a:stretch/>
            </p:blipFill>
            <p:spPr>
              <a:xfrm>
                <a:off x="7848794" y="3252740"/>
                <a:ext cx="290492" cy="307175"/>
              </a:xfrm>
              <a:prstGeom prst="rect">
                <a:avLst/>
              </a:prstGeom>
              <a:solidFill>
                <a:srgbClr val="FF0000"/>
              </a:solidFill>
            </p:spPr>
          </p:pic>
        </p:grpSp>
      </p:grpSp>
      <p:grpSp>
        <p:nvGrpSpPr>
          <p:cNvPr id="32" name="CP4D">
            <a:extLst>
              <a:ext uri="{FF2B5EF4-FFF2-40B4-BE49-F238E27FC236}">
                <a16:creationId xmlns:a16="http://schemas.microsoft.com/office/drawing/2014/main" id="{84CA1284-DA1F-8544-8508-F37C65EE2E45}"/>
              </a:ext>
            </a:extLst>
          </p:cNvPr>
          <p:cNvGrpSpPr/>
          <p:nvPr/>
        </p:nvGrpSpPr>
        <p:grpSpPr>
          <a:xfrm>
            <a:off x="353474" y="4387290"/>
            <a:ext cx="1380596" cy="1969175"/>
            <a:chOff x="175265" y="2413326"/>
            <a:chExt cx="1035447" cy="1215766"/>
          </a:xfrm>
        </p:grpSpPr>
        <p:sp>
          <p:nvSpPr>
            <p:cNvPr id="33" name="Rectangle 32">
              <a:extLst>
                <a:ext uri="{FF2B5EF4-FFF2-40B4-BE49-F238E27FC236}">
                  <a16:creationId xmlns:a16="http://schemas.microsoft.com/office/drawing/2014/main" id="{9510EC9C-7532-2049-8CBC-5EFD4E38A7EE}"/>
                </a:ext>
              </a:extLst>
            </p:cNvPr>
            <p:cNvSpPr/>
            <p:nvPr/>
          </p:nvSpPr>
          <p:spPr>
            <a:xfrm>
              <a:off x="175265" y="2584969"/>
              <a:ext cx="724008" cy="665073"/>
            </a:xfrm>
            <a:prstGeom prst="rect">
              <a:avLst/>
            </a:prstGeom>
          </p:spPr>
          <p:txBody>
            <a:bodyPr wrap="square">
              <a:spAutoFit/>
            </a:bodyPr>
            <a:lstStyle/>
            <a:p>
              <a:pPr algn="ctr" defTabSz="607283"/>
              <a:r>
                <a:rPr lang="en-US" sz="1600" b="1" dirty="0">
                  <a:solidFill>
                    <a:srgbClr val="FFFFFF"/>
                  </a:solidFill>
                  <a:latin typeface="IBM Plex Sans"/>
                </a:rPr>
                <a:t>IBM</a:t>
              </a:r>
            </a:p>
            <a:p>
              <a:pPr algn="ctr" defTabSz="607283"/>
              <a:r>
                <a:rPr lang="en-US" sz="1600" b="1" dirty="0">
                  <a:solidFill>
                    <a:srgbClr val="FFFFFF"/>
                  </a:solidFill>
                  <a:latin typeface="IBM Plex Sans"/>
                </a:rPr>
                <a:t>Cloud Pak </a:t>
              </a:r>
            </a:p>
            <a:p>
              <a:pPr algn="ctr" defTabSz="607283"/>
              <a:r>
                <a:rPr lang="en-US" sz="1600" b="1" dirty="0">
                  <a:solidFill>
                    <a:srgbClr val="FFFFFF"/>
                  </a:solidFill>
                  <a:latin typeface="IBM Plex Sans"/>
                </a:rPr>
                <a:t>for Data</a:t>
              </a:r>
            </a:p>
          </p:txBody>
        </p:sp>
        <p:sp>
          <p:nvSpPr>
            <p:cNvPr id="35" name="Left Brace 34">
              <a:extLst>
                <a:ext uri="{FF2B5EF4-FFF2-40B4-BE49-F238E27FC236}">
                  <a16:creationId xmlns:a16="http://schemas.microsoft.com/office/drawing/2014/main" id="{85EFBC8A-CEF3-A74F-A302-47D0C54643BB}"/>
                </a:ext>
              </a:extLst>
            </p:cNvPr>
            <p:cNvSpPr/>
            <p:nvPr/>
          </p:nvSpPr>
          <p:spPr>
            <a:xfrm>
              <a:off x="841925" y="2413326"/>
              <a:ext cx="368787" cy="1215766"/>
            </a:xfrm>
            <a:prstGeom prst="leftBrace">
              <a:avLst/>
            </a:prstGeom>
            <a:ln w="25400">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07283"/>
              <a:endParaRPr lang="en-US" sz="2400">
                <a:solidFill>
                  <a:srgbClr val="FFFFFF"/>
                </a:solidFill>
                <a:latin typeface="IBM Plex Sans"/>
              </a:endParaRPr>
            </a:p>
          </p:txBody>
        </p:sp>
      </p:grpSp>
      <p:graphicFrame>
        <p:nvGraphicFramePr>
          <p:cNvPr id="47" name="Table 46">
            <a:extLst>
              <a:ext uri="{FF2B5EF4-FFF2-40B4-BE49-F238E27FC236}">
                <a16:creationId xmlns:a16="http://schemas.microsoft.com/office/drawing/2014/main" id="{0C187AA2-8B48-4D44-BCD7-32B7549A6D47}"/>
              </a:ext>
            </a:extLst>
          </p:cNvPr>
          <p:cNvGraphicFramePr>
            <a:graphicFrameLocks noGrp="1"/>
          </p:cNvGraphicFramePr>
          <p:nvPr/>
        </p:nvGraphicFramePr>
        <p:xfrm>
          <a:off x="1922851" y="2511961"/>
          <a:ext cx="7635263" cy="1563921"/>
        </p:xfrm>
        <a:graphic>
          <a:graphicData uri="http://schemas.openxmlformats.org/drawingml/2006/table">
            <a:tbl>
              <a:tblPr firstRow="1" bandRow="1">
                <a:tableStyleId>{5C22544A-7EE6-4342-B048-85BDC9FD1C3A}</a:tableStyleId>
              </a:tblPr>
              <a:tblGrid>
                <a:gridCol w="2545087">
                  <a:extLst>
                    <a:ext uri="{9D8B030D-6E8A-4147-A177-3AD203B41FA5}">
                      <a16:colId xmlns:a16="http://schemas.microsoft.com/office/drawing/2014/main" val="2401533102"/>
                    </a:ext>
                  </a:extLst>
                </a:gridCol>
                <a:gridCol w="2359912">
                  <a:extLst>
                    <a:ext uri="{9D8B030D-6E8A-4147-A177-3AD203B41FA5}">
                      <a16:colId xmlns:a16="http://schemas.microsoft.com/office/drawing/2014/main" val="323273850"/>
                    </a:ext>
                  </a:extLst>
                </a:gridCol>
                <a:gridCol w="2730264">
                  <a:extLst>
                    <a:ext uri="{9D8B030D-6E8A-4147-A177-3AD203B41FA5}">
                      <a16:colId xmlns:a16="http://schemas.microsoft.com/office/drawing/2014/main" val="87019087"/>
                    </a:ext>
                  </a:extLst>
                </a:gridCol>
              </a:tblGrid>
              <a:tr h="680916">
                <a:tc>
                  <a:txBody>
                    <a:bodyPr/>
                    <a:lstStyle/>
                    <a:p>
                      <a:pPr algn="ctr">
                        <a:lnSpc>
                          <a:spcPts val="1380"/>
                        </a:lnSpc>
                      </a:pPr>
                      <a:r>
                        <a:rPr lang="en-US" sz="1600" dirty="0">
                          <a:solidFill>
                            <a:schemeClr val="bg2"/>
                          </a:solidFill>
                        </a:rPr>
                        <a:t>ANTI-MONEY LAUNDERING</a:t>
                      </a:r>
                    </a:p>
                  </a:txBody>
                  <a:tcPr anchor="ctr">
                    <a:lnL w="12700" cmpd="sng">
                      <a:noFill/>
                    </a:lnL>
                    <a:lnR w="1905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380"/>
                        </a:lnSpc>
                      </a:pPr>
                      <a:r>
                        <a:rPr lang="en-US" sz="1600" dirty="0">
                          <a:solidFill>
                            <a:schemeClr val="bg2"/>
                          </a:solidFill>
                        </a:rPr>
                        <a:t>FRAUD </a:t>
                      </a:r>
                    </a:p>
                    <a:p>
                      <a:pPr algn="ctr">
                        <a:lnSpc>
                          <a:spcPts val="1380"/>
                        </a:lnSpc>
                      </a:pPr>
                      <a:r>
                        <a:rPr lang="en-US" sz="1600" dirty="0">
                          <a:solidFill>
                            <a:schemeClr val="bg2"/>
                          </a:solidFill>
                        </a:rPr>
                        <a:t>PREVENTION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380"/>
                        </a:lnSpc>
                      </a:pPr>
                      <a:r>
                        <a:rPr lang="en-US" sz="1600" dirty="0">
                          <a:solidFill>
                            <a:schemeClr val="bg2"/>
                          </a:solidFill>
                        </a:rPr>
                        <a:t>CLAIMS FRAUD INVESTIGATION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1699857"/>
                  </a:ext>
                </a:extLst>
              </a:tr>
              <a:tr h="883005">
                <a:tc>
                  <a:txBody>
                    <a:bodyPr/>
                    <a:lstStyle/>
                    <a:p>
                      <a:pPr marL="0" indent="0" algn="ctr">
                        <a:buClr>
                          <a:schemeClr val="bg2"/>
                        </a:buClr>
                        <a:buSzPct val="90000"/>
                        <a:buFont typeface="Arial" panose="020B0604020202020204" pitchFamily="34" charset="0"/>
                        <a:buNone/>
                      </a:pPr>
                      <a:r>
                        <a:rPr lang="en-US" sz="1300" dirty="0">
                          <a:solidFill>
                            <a:schemeClr val="bg2"/>
                          </a:solidFill>
                        </a:rPr>
                        <a:t>Identify high-risk entities </a:t>
                      </a:r>
                    </a:p>
                    <a:p>
                      <a:pPr marL="0" indent="0" algn="ctr">
                        <a:buClr>
                          <a:schemeClr val="bg2"/>
                        </a:buClr>
                        <a:buSzPct val="90000"/>
                        <a:buFont typeface="Arial" panose="020B0604020202020204" pitchFamily="34" charset="0"/>
                        <a:buNone/>
                      </a:pPr>
                      <a:r>
                        <a:rPr lang="en-US" sz="1300" dirty="0">
                          <a:solidFill>
                            <a:schemeClr val="bg2"/>
                          </a:solidFill>
                        </a:rPr>
                        <a:t>&amp; transactions</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indent="0" algn="ctr">
                        <a:buClr>
                          <a:schemeClr val="bg2"/>
                        </a:buClr>
                        <a:buSzPct val="90000"/>
                        <a:buFont typeface="Arial" panose="020B0604020202020204" pitchFamily="34" charset="0"/>
                        <a:buNone/>
                      </a:pPr>
                      <a:r>
                        <a:rPr lang="en-US" sz="1300" dirty="0">
                          <a:solidFill>
                            <a:schemeClr val="bg2"/>
                          </a:solidFill>
                        </a:rPr>
                        <a:t>Stop suspicious payments</a:t>
                      </a:r>
                    </a:p>
                    <a:p>
                      <a:pPr marL="0" indent="0" algn="ctr">
                        <a:buClr>
                          <a:schemeClr val="bg2"/>
                        </a:buClr>
                        <a:buSzPct val="90000"/>
                        <a:buFont typeface="Arial" panose="020B0604020202020204" pitchFamily="34" charset="0"/>
                        <a:buNone/>
                      </a:pPr>
                      <a:r>
                        <a:rPr lang="en-US" sz="1300" dirty="0">
                          <a:solidFill>
                            <a:schemeClr val="bg2"/>
                          </a:solidFill>
                        </a:rPr>
                        <a:t> in real time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indent="0" algn="ctr">
                        <a:buClr>
                          <a:schemeClr val="bg2"/>
                        </a:buClr>
                        <a:buSzPct val="90000"/>
                        <a:buFont typeface="Arial" panose="020B0604020202020204" pitchFamily="34" charset="0"/>
                        <a:buNone/>
                      </a:pPr>
                      <a:r>
                        <a:rPr lang="en-US" sz="1300" dirty="0">
                          <a:solidFill>
                            <a:schemeClr val="bg2"/>
                          </a:solidFill>
                        </a:rPr>
                        <a:t>Speed claim </a:t>
                      </a:r>
                    </a:p>
                    <a:p>
                      <a:pPr marL="0" indent="0" algn="ctr">
                        <a:buClr>
                          <a:schemeClr val="bg2"/>
                        </a:buClr>
                        <a:buSzPct val="90000"/>
                        <a:buFont typeface="Arial" panose="020B0604020202020204" pitchFamily="34" charset="0"/>
                        <a:buNone/>
                      </a:pPr>
                      <a:r>
                        <a:rPr lang="en-US" sz="1300" dirty="0">
                          <a:solidFill>
                            <a:schemeClr val="bg2"/>
                          </a:solidFill>
                        </a:rPr>
                        <a:t>resolution and spot fraud rings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258127"/>
                  </a:ext>
                </a:extLst>
              </a:tr>
            </a:tbl>
          </a:graphicData>
        </a:graphic>
      </p:graphicFrame>
      <p:pic>
        <p:nvPicPr>
          <p:cNvPr id="53" name="Graphic 52" descr="Research">
            <a:extLst>
              <a:ext uri="{FF2B5EF4-FFF2-40B4-BE49-F238E27FC236}">
                <a16:creationId xmlns:a16="http://schemas.microsoft.com/office/drawing/2014/main" id="{BAC360B7-9EE4-E045-A27C-ED5422CF7F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692140" y="1829615"/>
            <a:ext cx="576435" cy="627532"/>
          </a:xfrm>
          <a:prstGeom prst="rect">
            <a:avLst/>
          </a:prstGeom>
        </p:spPr>
      </p:pic>
      <p:pic>
        <p:nvPicPr>
          <p:cNvPr id="54" name="Graphic 53" descr="Coins">
            <a:extLst>
              <a:ext uri="{FF2B5EF4-FFF2-40B4-BE49-F238E27FC236}">
                <a16:creationId xmlns:a16="http://schemas.microsoft.com/office/drawing/2014/main" id="{7F3E6F3A-A608-444D-B889-83DA138BA4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0861" y="2106668"/>
            <a:ext cx="427596" cy="516144"/>
          </a:xfrm>
          <a:prstGeom prst="rect">
            <a:avLst/>
          </a:prstGeom>
        </p:spPr>
      </p:pic>
      <p:pic>
        <p:nvPicPr>
          <p:cNvPr id="55" name="Graphic 54" descr="Bank">
            <a:extLst>
              <a:ext uri="{FF2B5EF4-FFF2-40B4-BE49-F238E27FC236}">
                <a16:creationId xmlns:a16="http://schemas.microsoft.com/office/drawing/2014/main" id="{1952A2E7-5678-1E49-BB67-AFA251203A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11772" y="1875821"/>
            <a:ext cx="519875" cy="627532"/>
          </a:xfrm>
          <a:prstGeom prst="rect">
            <a:avLst/>
          </a:prstGeom>
        </p:spPr>
      </p:pic>
      <p:pic>
        <p:nvPicPr>
          <p:cNvPr id="56" name="Graphic 55" descr="Connections">
            <a:extLst>
              <a:ext uri="{FF2B5EF4-FFF2-40B4-BE49-F238E27FC236}">
                <a16:creationId xmlns:a16="http://schemas.microsoft.com/office/drawing/2014/main" id="{091440D0-3E40-2A41-B701-5B080B05DE2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36956" y="1939302"/>
            <a:ext cx="576435" cy="627532"/>
          </a:xfrm>
          <a:prstGeom prst="rect">
            <a:avLst/>
          </a:prstGeom>
        </p:spPr>
      </p:pic>
      <p:pic>
        <p:nvPicPr>
          <p:cNvPr id="57" name="Graphic 56" descr="Credit card">
            <a:extLst>
              <a:ext uri="{FF2B5EF4-FFF2-40B4-BE49-F238E27FC236}">
                <a16:creationId xmlns:a16="http://schemas.microsoft.com/office/drawing/2014/main" id="{E4097199-65A0-4140-B429-8021992B078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28784" y="1820953"/>
            <a:ext cx="576435" cy="627532"/>
          </a:xfrm>
          <a:prstGeom prst="rect">
            <a:avLst/>
          </a:prstGeom>
        </p:spPr>
      </p:pic>
      <p:pic>
        <p:nvPicPr>
          <p:cNvPr id="60" name="Graphic 59" descr="Robber">
            <a:extLst>
              <a:ext uri="{FF2B5EF4-FFF2-40B4-BE49-F238E27FC236}">
                <a16:creationId xmlns:a16="http://schemas.microsoft.com/office/drawing/2014/main" id="{D6F7B26C-F1A7-1645-8975-98A484CE8A0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17659" y="1964846"/>
            <a:ext cx="576435" cy="627532"/>
          </a:xfrm>
          <a:prstGeom prst="rect">
            <a:avLst/>
          </a:prstGeom>
        </p:spPr>
      </p:pic>
      <p:cxnSp>
        <p:nvCxnSpPr>
          <p:cNvPr id="62" name="Straight Connector 61">
            <a:extLst>
              <a:ext uri="{FF2B5EF4-FFF2-40B4-BE49-F238E27FC236}">
                <a16:creationId xmlns:a16="http://schemas.microsoft.com/office/drawing/2014/main" id="{EF7788A9-28A2-9B4D-87A9-536B19EB5C3D}"/>
              </a:ext>
            </a:extLst>
          </p:cNvPr>
          <p:cNvCxnSpPr/>
          <p:nvPr/>
        </p:nvCxnSpPr>
        <p:spPr>
          <a:xfrm>
            <a:off x="4368388" y="2030476"/>
            <a:ext cx="0" cy="197800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698B159-9D5C-B743-9514-40DBEA991E7B}"/>
              </a:ext>
            </a:extLst>
          </p:cNvPr>
          <p:cNvCxnSpPr/>
          <p:nvPr/>
        </p:nvCxnSpPr>
        <p:spPr>
          <a:xfrm>
            <a:off x="6845860" y="2040137"/>
            <a:ext cx="0" cy="197800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A2768747-689F-7145-8737-D02126F6A736}"/>
              </a:ext>
            </a:extLst>
          </p:cNvPr>
          <p:cNvSpPr/>
          <p:nvPr/>
        </p:nvSpPr>
        <p:spPr>
          <a:xfrm>
            <a:off x="149847" y="1541215"/>
            <a:ext cx="1434663" cy="1840376"/>
          </a:xfrm>
          <a:prstGeom prst="rect">
            <a:avLst/>
          </a:prstGeom>
        </p:spPr>
        <p:txBody>
          <a:bodyPr wrap="square">
            <a:spAutoFit/>
          </a:bodyPr>
          <a:lstStyle/>
          <a:p>
            <a:pPr algn="ctr" defTabSz="607283" fontAlgn="base">
              <a:lnSpc>
                <a:spcPts val="2347"/>
              </a:lnSpc>
              <a:spcAft>
                <a:spcPct val="0"/>
              </a:spcAft>
            </a:pPr>
            <a:r>
              <a:rPr lang="en-US" sz="1600" b="1" dirty="0">
                <a:solidFill>
                  <a:srgbClr val="FFFFFF"/>
                </a:solidFill>
                <a:latin typeface="IBM Plex Sans" panose="020B0503050203000203" pitchFamily="34" charset="0"/>
              </a:rPr>
              <a:t>IBM </a:t>
            </a:r>
          </a:p>
          <a:p>
            <a:pPr algn="ctr" defTabSz="607283" fontAlgn="base">
              <a:lnSpc>
                <a:spcPts val="2347"/>
              </a:lnSpc>
              <a:spcAft>
                <a:spcPct val="0"/>
              </a:spcAft>
            </a:pPr>
            <a:r>
              <a:rPr lang="en-US" sz="1600" b="1" dirty="0">
                <a:solidFill>
                  <a:srgbClr val="FFFFFF"/>
                </a:solidFill>
                <a:latin typeface="IBM Plex Sans" panose="020B0503050203000203" pitchFamily="34" charset="0"/>
              </a:rPr>
              <a:t>FCI </a:t>
            </a:r>
          </a:p>
          <a:p>
            <a:pPr algn="ctr" defTabSz="607283" fontAlgn="base">
              <a:lnSpc>
                <a:spcPts val="2347"/>
              </a:lnSpc>
              <a:spcAft>
                <a:spcPct val="0"/>
              </a:spcAft>
            </a:pPr>
            <a:r>
              <a:rPr lang="en-US" sz="1600" b="1" dirty="0">
                <a:solidFill>
                  <a:srgbClr val="FFFFFF"/>
                </a:solidFill>
                <a:latin typeface="IBM Plex Sans" panose="020B0503050203000203" pitchFamily="34" charset="0"/>
              </a:rPr>
              <a:t>application suite with deep domain content </a:t>
            </a:r>
          </a:p>
        </p:txBody>
      </p:sp>
      <p:sp>
        <p:nvSpPr>
          <p:cNvPr id="45" name="Rectangle 44">
            <a:extLst>
              <a:ext uri="{FF2B5EF4-FFF2-40B4-BE49-F238E27FC236}">
                <a16:creationId xmlns:a16="http://schemas.microsoft.com/office/drawing/2014/main" id="{D1712284-04FA-41B5-9A77-B16AE98468B6}"/>
              </a:ext>
            </a:extLst>
          </p:cNvPr>
          <p:cNvSpPr/>
          <p:nvPr/>
        </p:nvSpPr>
        <p:spPr>
          <a:xfrm>
            <a:off x="1820030" y="6465886"/>
            <a:ext cx="8942261" cy="307777"/>
          </a:xfrm>
          <a:prstGeom prst="rect">
            <a:avLst/>
          </a:prstGeom>
        </p:spPr>
        <p:txBody>
          <a:bodyPr wrap="square">
            <a:spAutoFit/>
          </a:bodyPr>
          <a:lstStyle/>
          <a:p>
            <a:pPr algn="ctr" defTabSz="607283"/>
            <a:r>
              <a:rPr lang="de-DE" sz="1400" dirty="0">
                <a:solidFill>
                  <a:srgbClr val="FFFFFF"/>
                </a:solidFill>
                <a:latin typeface="IBM Plex Sans"/>
              </a:rPr>
              <a:t> - IBM INTERNAL AND BUSINESS PARTNER USE ONLY -</a:t>
            </a:r>
            <a:endParaRPr lang="en-US" sz="1400" dirty="0">
              <a:solidFill>
                <a:srgbClr val="FFFFFF"/>
              </a:solidFill>
              <a:latin typeface="IBM Plex Sans"/>
            </a:endParaRPr>
          </a:p>
        </p:txBody>
      </p:sp>
    </p:spTree>
    <p:extLst>
      <p:ext uri="{BB962C8B-B14F-4D97-AF65-F5344CB8AC3E}">
        <p14:creationId xmlns:p14="http://schemas.microsoft.com/office/powerpoint/2010/main" val="26242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454</Words>
  <Application>Microsoft Macintosh PowerPoint</Application>
  <PresentationFormat>Panorámica</PresentationFormat>
  <Paragraphs>56</Paragraphs>
  <Slides>7</Slides>
  <Notes>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7</vt:i4>
      </vt:variant>
    </vt:vector>
  </HeadingPairs>
  <TitlesOfParts>
    <vt:vector size="17" baseType="lpstr">
      <vt:lpstr>Arial</vt:lpstr>
      <vt:lpstr>Calibri</vt:lpstr>
      <vt:lpstr>Calibri Light</vt:lpstr>
      <vt:lpstr>Helvetica Neue</vt:lpstr>
      <vt:lpstr>IBM Plex Sans</vt:lpstr>
      <vt:lpstr>IBM Plex Sans Light</vt:lpstr>
      <vt:lpstr>IBM Plex Sans SemiBold</vt:lpstr>
      <vt:lpstr>IBM Plex Sans Thin</vt:lpstr>
      <vt:lpstr>Tema de Office</vt:lpstr>
      <vt:lpstr>IBM_Cloud_Presentation_INTERIM_2017_V01_Plex</vt:lpstr>
      <vt:lpstr>Bourbaki &amp; IBM</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Bourbaki &amp; IBM</dc:title>
  <dc:creator>ADOLFO OLLIN CRUZ AGUIRRE</dc:creator>
  <cp:lastModifiedBy>ADOLFO OLLIN CRUZ AGUIRRE</cp:lastModifiedBy>
  <cp:revision>5</cp:revision>
  <dcterms:created xsi:type="dcterms:W3CDTF">2020-04-01T22:55:28Z</dcterms:created>
  <dcterms:modified xsi:type="dcterms:W3CDTF">2020-04-01T23:47:17Z</dcterms:modified>
</cp:coreProperties>
</file>